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3" r:id="rId3"/>
    <p:sldMasterId id="21474836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5" r:id="rId6"/>
    <p:sldId id="269" r:id="rId7"/>
    <p:sldId id="270" r:id="rId8"/>
    <p:sldId id="281" r:id="rId9"/>
    <p:sldId id="271" r:id="rId10"/>
    <p:sldId id="262" r:id="rId11"/>
    <p:sldId id="277" r:id="rId12"/>
    <p:sldId id="278" r:id="rId13"/>
    <p:sldId id="279" r:id="rId14"/>
    <p:sldId id="280" r:id="rId15"/>
    <p:sldId id="265" r:id="rId16"/>
    <p:sldId id="263" r:id="rId17"/>
    <p:sldId id="272" r:id="rId18"/>
    <p:sldId id="273" r:id="rId19"/>
    <p:sldId id="276" r:id="rId20"/>
    <p:sldId id="282" r:id="rId21"/>
    <p:sldId id="283" r:id="rId22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IRAL" initials="N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22238"/>
    <a:srgbClr val="D1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4510" autoAdjust="0"/>
  </p:normalViewPr>
  <p:slideViewPr>
    <p:cSldViewPr>
      <p:cViewPr varScale="1">
        <p:scale>
          <a:sx n="39" d="100"/>
          <a:sy n="3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24295-5C2E-4331-A51C-EDBC86DA25E0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603779CD-3144-4045-B5C5-72522F83C66D}">
      <dgm:prSet phldrT="[Texte]"/>
      <dgm:spPr/>
      <dgm:t>
        <a:bodyPr/>
        <a:lstStyle/>
        <a:p>
          <a:r>
            <a:rPr lang="fr-FR" dirty="0" smtClean="0"/>
            <a:t>Reverse proxy WEB/ RDP</a:t>
          </a:r>
          <a:endParaRPr lang="fr-FR" dirty="0"/>
        </a:p>
      </dgm:t>
    </dgm:pt>
    <dgm:pt modelId="{305BD7C8-B123-4A37-A57A-066189DD65FB}" type="parTrans" cxnId="{CFE49E6E-4E69-4873-A552-E9671B147C98}">
      <dgm:prSet/>
      <dgm:spPr/>
      <dgm:t>
        <a:bodyPr/>
        <a:lstStyle/>
        <a:p>
          <a:endParaRPr lang="fr-FR"/>
        </a:p>
      </dgm:t>
    </dgm:pt>
    <dgm:pt modelId="{5A3D3B47-9ADD-4CD3-B191-9850BD3C9148}" type="sibTrans" cxnId="{CFE49E6E-4E69-4873-A552-E9671B147C98}">
      <dgm:prSet/>
      <dgm:spPr/>
      <dgm:t>
        <a:bodyPr/>
        <a:lstStyle/>
        <a:p>
          <a:endParaRPr lang="fr-FR"/>
        </a:p>
      </dgm:t>
    </dgm:pt>
    <dgm:pt modelId="{9BADD6C6-5352-46F3-A2EC-E44515BE8AB4}">
      <dgm:prSet phldrT="[Texte]"/>
      <dgm:spPr/>
      <dgm:t>
        <a:bodyPr/>
        <a:lstStyle/>
        <a:p>
          <a:r>
            <a:rPr lang="fr-FR" dirty="0" smtClean="0"/>
            <a:t>Open source</a:t>
          </a:r>
        </a:p>
        <a:p>
          <a:r>
            <a:rPr lang="fr-FR" dirty="0" smtClean="0"/>
            <a:t>(apache </a:t>
          </a:r>
          <a:r>
            <a:rPr lang="fr-FR" dirty="0" err="1" smtClean="0"/>
            <a:t>incubator</a:t>
          </a:r>
          <a:r>
            <a:rPr lang="fr-FR" dirty="0" smtClean="0"/>
            <a:t>)</a:t>
          </a:r>
          <a:endParaRPr lang="fr-FR" dirty="0"/>
        </a:p>
      </dgm:t>
    </dgm:pt>
    <dgm:pt modelId="{90B06B34-4D41-47D7-9680-593EEFA13E27}" type="parTrans" cxnId="{ECA5EA20-60E3-49D7-8D6B-1CA55996857F}">
      <dgm:prSet/>
      <dgm:spPr/>
      <dgm:t>
        <a:bodyPr/>
        <a:lstStyle/>
        <a:p>
          <a:endParaRPr lang="fr-FR"/>
        </a:p>
      </dgm:t>
    </dgm:pt>
    <dgm:pt modelId="{3434268E-CC64-472D-9F4C-D0B0581ECF83}" type="sibTrans" cxnId="{ECA5EA20-60E3-49D7-8D6B-1CA55996857F}">
      <dgm:prSet/>
      <dgm:spPr/>
      <dgm:t>
        <a:bodyPr/>
        <a:lstStyle/>
        <a:p>
          <a:endParaRPr lang="fr-FR"/>
        </a:p>
      </dgm:t>
    </dgm:pt>
    <dgm:pt modelId="{0B278105-D881-4F4E-8789-72513D75A26B}">
      <dgm:prSet phldrT="[Texte]"/>
      <dgm:spPr/>
      <dgm:t>
        <a:bodyPr/>
        <a:lstStyle/>
        <a:p>
          <a:r>
            <a:rPr lang="fr-FR" dirty="0" smtClean="0"/>
            <a:t>Personnalisable</a:t>
          </a:r>
          <a:endParaRPr lang="fr-FR" dirty="0"/>
        </a:p>
      </dgm:t>
    </dgm:pt>
    <dgm:pt modelId="{81BC91BB-BA03-49A8-832A-917D5CD80FE5}" type="parTrans" cxnId="{05BABBE4-DC93-4198-845F-9FF47E453746}">
      <dgm:prSet/>
      <dgm:spPr/>
      <dgm:t>
        <a:bodyPr/>
        <a:lstStyle/>
        <a:p>
          <a:endParaRPr lang="fr-FR"/>
        </a:p>
      </dgm:t>
    </dgm:pt>
    <dgm:pt modelId="{0BF3ECE6-C524-4EE5-A18A-24287C500B9D}" type="sibTrans" cxnId="{05BABBE4-DC93-4198-845F-9FF47E453746}">
      <dgm:prSet/>
      <dgm:spPr/>
      <dgm:t>
        <a:bodyPr/>
        <a:lstStyle/>
        <a:p>
          <a:endParaRPr lang="fr-FR"/>
        </a:p>
      </dgm:t>
    </dgm:pt>
    <dgm:pt modelId="{D42E2FB7-A9F7-4C3E-A5CC-D07FBF325F93}">
      <dgm:prSet phldrT="[Texte]"/>
      <dgm:spPr/>
      <dgm:t>
        <a:bodyPr/>
        <a:lstStyle/>
        <a:p>
          <a:r>
            <a:rPr lang="fr-FR" dirty="0" smtClean="0"/>
            <a:t>Rendu utilisateur performant</a:t>
          </a:r>
          <a:endParaRPr lang="fr-FR" dirty="0"/>
        </a:p>
      </dgm:t>
    </dgm:pt>
    <dgm:pt modelId="{B96B6E22-C734-4752-851F-5FD92CD04285}" type="parTrans" cxnId="{4A304F91-C470-4595-987E-ACFA1BB37BD4}">
      <dgm:prSet/>
      <dgm:spPr/>
      <dgm:t>
        <a:bodyPr/>
        <a:lstStyle/>
        <a:p>
          <a:endParaRPr lang="fr-FR"/>
        </a:p>
      </dgm:t>
    </dgm:pt>
    <dgm:pt modelId="{AB5DA187-D1EB-4A1F-B0A8-56F8DA83F8F6}" type="sibTrans" cxnId="{4A304F91-C470-4595-987E-ACFA1BB37BD4}">
      <dgm:prSet/>
      <dgm:spPr/>
      <dgm:t>
        <a:bodyPr/>
        <a:lstStyle/>
        <a:p>
          <a:endParaRPr lang="fr-FR"/>
        </a:p>
      </dgm:t>
    </dgm:pt>
    <dgm:pt modelId="{42A3725B-7A55-45C9-8D6F-94801070C852}">
      <dgm:prSet phldrT="[Texte]"/>
      <dgm:spPr/>
      <dgm:t>
        <a:bodyPr/>
        <a:lstStyle/>
        <a:p>
          <a:r>
            <a:rPr lang="fr-FR" dirty="0" smtClean="0"/>
            <a:t>Multi protocole</a:t>
          </a:r>
          <a:endParaRPr lang="fr-FR" dirty="0"/>
        </a:p>
      </dgm:t>
    </dgm:pt>
    <dgm:pt modelId="{852FD4EA-7505-41C7-8C19-CECA400D8479}" type="parTrans" cxnId="{CAC3B4B3-43AA-4EE9-9DD0-E968262A2D3D}">
      <dgm:prSet/>
      <dgm:spPr/>
      <dgm:t>
        <a:bodyPr/>
        <a:lstStyle/>
        <a:p>
          <a:endParaRPr lang="fr-FR"/>
        </a:p>
      </dgm:t>
    </dgm:pt>
    <dgm:pt modelId="{0D69CC83-FBE0-4D34-B821-778CB6CA4D24}" type="sibTrans" cxnId="{CAC3B4B3-43AA-4EE9-9DD0-E968262A2D3D}">
      <dgm:prSet/>
      <dgm:spPr/>
      <dgm:t>
        <a:bodyPr/>
        <a:lstStyle/>
        <a:p>
          <a:endParaRPr lang="fr-FR"/>
        </a:p>
      </dgm:t>
    </dgm:pt>
    <dgm:pt modelId="{48104F59-C75E-4BBF-8B29-D71182470A2D}">
      <dgm:prSet phldrT="[Texte]"/>
      <dgm:spPr/>
      <dgm:t>
        <a:bodyPr/>
        <a:lstStyle/>
        <a:p>
          <a:r>
            <a:rPr lang="fr-FR" dirty="0" smtClean="0"/>
            <a:t>Full web</a:t>
          </a:r>
          <a:endParaRPr lang="fr-FR" dirty="0"/>
        </a:p>
      </dgm:t>
    </dgm:pt>
    <dgm:pt modelId="{1BA6709D-9A70-4BF8-9290-5713BB821D54}" type="parTrans" cxnId="{5CE99E5D-33AB-4FCC-8C41-AB83BF0BCD23}">
      <dgm:prSet/>
      <dgm:spPr/>
      <dgm:t>
        <a:bodyPr/>
        <a:lstStyle/>
        <a:p>
          <a:endParaRPr lang="fr-FR"/>
        </a:p>
      </dgm:t>
    </dgm:pt>
    <dgm:pt modelId="{333F34F7-A666-46BB-92AE-C6A2BE26A20B}" type="sibTrans" cxnId="{5CE99E5D-33AB-4FCC-8C41-AB83BF0BCD23}">
      <dgm:prSet/>
      <dgm:spPr/>
      <dgm:t>
        <a:bodyPr/>
        <a:lstStyle/>
        <a:p>
          <a:endParaRPr lang="fr-FR"/>
        </a:p>
      </dgm:t>
    </dgm:pt>
    <dgm:pt modelId="{46C7B67F-4FF4-4A84-843B-AD0CE0BECB2C}">
      <dgm:prSet phldrT="[Texte]"/>
      <dgm:spPr/>
      <dgm:t>
        <a:bodyPr/>
        <a:lstStyle/>
        <a:p>
          <a:r>
            <a:rPr lang="fr-FR" smtClean="0"/>
            <a:t>Urbanisation</a:t>
          </a:r>
          <a:endParaRPr lang="fr-FR" dirty="0"/>
        </a:p>
      </dgm:t>
    </dgm:pt>
    <dgm:pt modelId="{855119D6-0A0A-49CB-A7B2-E77EC13D51D4}" type="parTrans" cxnId="{52A832EF-7E06-4B1E-B0FC-C5983EAA5912}">
      <dgm:prSet/>
      <dgm:spPr/>
      <dgm:t>
        <a:bodyPr/>
        <a:lstStyle/>
        <a:p>
          <a:endParaRPr lang="fr-FR"/>
        </a:p>
      </dgm:t>
    </dgm:pt>
    <dgm:pt modelId="{22901F5A-02B5-490B-8E61-D23578CEC773}" type="sibTrans" cxnId="{52A832EF-7E06-4B1E-B0FC-C5983EAA5912}">
      <dgm:prSet/>
      <dgm:spPr/>
      <dgm:t>
        <a:bodyPr/>
        <a:lstStyle/>
        <a:p>
          <a:endParaRPr lang="fr-FR"/>
        </a:p>
      </dgm:t>
    </dgm:pt>
    <dgm:pt modelId="{13BDC637-8887-4918-BF4B-BC6759D28FC8}" type="pres">
      <dgm:prSet presAssocID="{21124295-5C2E-4331-A51C-EDBC86DA25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030AF5-1B48-489F-BC43-F578A6C40C24}" type="pres">
      <dgm:prSet presAssocID="{603779CD-3144-4045-B5C5-72522F83C66D}" presName="centerShape" presStyleLbl="node0" presStyleIdx="0" presStyleCnt="1"/>
      <dgm:spPr/>
      <dgm:t>
        <a:bodyPr/>
        <a:lstStyle/>
        <a:p>
          <a:endParaRPr lang="fr-FR"/>
        </a:p>
      </dgm:t>
    </dgm:pt>
    <dgm:pt modelId="{B7FD2F38-7BC6-488D-873F-DEF2102B04F4}" type="pres">
      <dgm:prSet presAssocID="{90B06B34-4D41-47D7-9680-593EEFA13E27}" presName="parTrans" presStyleLbl="sibTrans2D1" presStyleIdx="0" presStyleCnt="6"/>
      <dgm:spPr/>
      <dgm:t>
        <a:bodyPr/>
        <a:lstStyle/>
        <a:p>
          <a:endParaRPr lang="fr-FR"/>
        </a:p>
      </dgm:t>
    </dgm:pt>
    <dgm:pt modelId="{87A72691-764A-4C7E-99B7-77CAB2AA7D4D}" type="pres">
      <dgm:prSet presAssocID="{90B06B34-4D41-47D7-9680-593EEFA13E27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93F49696-45C4-46FE-AC9B-A52935EDC89D}" type="pres">
      <dgm:prSet presAssocID="{9BADD6C6-5352-46F3-A2EC-E44515BE8AB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268B4C-A050-4604-8C6C-C3155BB0FB78}" type="pres">
      <dgm:prSet presAssocID="{81BC91BB-BA03-49A8-832A-917D5CD80FE5}" presName="parTrans" presStyleLbl="sibTrans2D1" presStyleIdx="1" presStyleCnt="6"/>
      <dgm:spPr/>
      <dgm:t>
        <a:bodyPr/>
        <a:lstStyle/>
        <a:p>
          <a:endParaRPr lang="fr-FR"/>
        </a:p>
      </dgm:t>
    </dgm:pt>
    <dgm:pt modelId="{C09E969A-25BF-4B00-A336-80D59475F78E}" type="pres">
      <dgm:prSet presAssocID="{81BC91BB-BA03-49A8-832A-917D5CD80FE5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265AF148-193E-44B5-AC19-4964E34E86DE}" type="pres">
      <dgm:prSet presAssocID="{0B278105-D881-4F4E-8789-72513D75A26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5FD4AF-B821-4D54-B7A4-38CDD79CF56D}" type="pres">
      <dgm:prSet presAssocID="{855119D6-0A0A-49CB-A7B2-E77EC13D51D4}" presName="parTrans" presStyleLbl="sibTrans2D1" presStyleIdx="2" presStyleCnt="6"/>
      <dgm:spPr/>
      <dgm:t>
        <a:bodyPr/>
        <a:lstStyle/>
        <a:p>
          <a:endParaRPr lang="fr-FR"/>
        </a:p>
      </dgm:t>
    </dgm:pt>
    <dgm:pt modelId="{E35A52D4-4DE2-4453-95E0-71BC64B9A2DB}" type="pres">
      <dgm:prSet presAssocID="{855119D6-0A0A-49CB-A7B2-E77EC13D51D4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59B63863-7D1C-425B-AEFB-9CA5442B9218}" type="pres">
      <dgm:prSet presAssocID="{46C7B67F-4FF4-4A84-843B-AD0CE0BECB2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DA4AE2-C843-4596-867E-2BF5134F2554}" type="pres">
      <dgm:prSet presAssocID="{852FD4EA-7505-41C7-8C19-CECA400D8479}" presName="parTrans" presStyleLbl="sibTrans2D1" presStyleIdx="3" presStyleCnt="6"/>
      <dgm:spPr/>
      <dgm:t>
        <a:bodyPr/>
        <a:lstStyle/>
        <a:p>
          <a:endParaRPr lang="fr-FR"/>
        </a:p>
      </dgm:t>
    </dgm:pt>
    <dgm:pt modelId="{D3C88D92-1E3A-45D0-9821-CFF328987284}" type="pres">
      <dgm:prSet presAssocID="{852FD4EA-7505-41C7-8C19-CECA400D8479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495C0C4B-A533-4793-B4FC-32F8787B720B}" type="pres">
      <dgm:prSet presAssocID="{42A3725B-7A55-45C9-8D6F-94801070C8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6681F1-BF44-438A-A3FD-0425756676BD}" type="pres">
      <dgm:prSet presAssocID="{1BA6709D-9A70-4BF8-9290-5713BB821D54}" presName="parTrans" presStyleLbl="sibTrans2D1" presStyleIdx="4" presStyleCnt="6"/>
      <dgm:spPr/>
      <dgm:t>
        <a:bodyPr/>
        <a:lstStyle/>
        <a:p>
          <a:endParaRPr lang="fr-FR"/>
        </a:p>
      </dgm:t>
    </dgm:pt>
    <dgm:pt modelId="{50EE7ED4-1B5E-43FD-BB44-6F93B561D7CC}" type="pres">
      <dgm:prSet presAssocID="{1BA6709D-9A70-4BF8-9290-5713BB821D54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F8A784EE-23AC-4221-866E-7BEA25505BF6}" type="pres">
      <dgm:prSet presAssocID="{48104F59-C75E-4BBF-8B29-D71182470A2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37699E-2E29-4F3E-87A8-75660D2477CB}" type="pres">
      <dgm:prSet presAssocID="{B96B6E22-C734-4752-851F-5FD92CD04285}" presName="parTrans" presStyleLbl="sibTrans2D1" presStyleIdx="5" presStyleCnt="6"/>
      <dgm:spPr/>
      <dgm:t>
        <a:bodyPr/>
        <a:lstStyle/>
        <a:p>
          <a:endParaRPr lang="fr-FR"/>
        </a:p>
      </dgm:t>
    </dgm:pt>
    <dgm:pt modelId="{01602FE7-BC80-448C-8FDF-45A6432BDB2C}" type="pres">
      <dgm:prSet presAssocID="{B96B6E22-C734-4752-851F-5FD92CD04285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7166A132-811F-42D5-9398-6B8122E58B77}" type="pres">
      <dgm:prSet presAssocID="{D42E2FB7-A9F7-4C3E-A5CC-D07FBF325F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3A27C2-128A-4E66-9D77-8BF6F806EB8B}" type="presOf" srcId="{B96B6E22-C734-4752-851F-5FD92CD04285}" destId="{4437699E-2E29-4F3E-87A8-75660D2477CB}" srcOrd="0" destOrd="0" presId="urn:microsoft.com/office/officeart/2005/8/layout/radial5"/>
    <dgm:cxn modelId="{4A304F91-C470-4595-987E-ACFA1BB37BD4}" srcId="{603779CD-3144-4045-B5C5-72522F83C66D}" destId="{D42E2FB7-A9F7-4C3E-A5CC-D07FBF325F93}" srcOrd="5" destOrd="0" parTransId="{B96B6E22-C734-4752-851F-5FD92CD04285}" sibTransId="{AB5DA187-D1EB-4A1F-B0A8-56F8DA83F8F6}"/>
    <dgm:cxn modelId="{A3B551BF-493E-45E4-A743-E56B1E727F68}" type="presOf" srcId="{48104F59-C75E-4BBF-8B29-D71182470A2D}" destId="{F8A784EE-23AC-4221-866E-7BEA25505BF6}" srcOrd="0" destOrd="0" presId="urn:microsoft.com/office/officeart/2005/8/layout/radial5"/>
    <dgm:cxn modelId="{A02CD296-ADA6-42FE-B389-C54FDAF0F498}" type="presOf" srcId="{81BC91BB-BA03-49A8-832A-917D5CD80FE5}" destId="{48268B4C-A050-4604-8C6C-C3155BB0FB78}" srcOrd="0" destOrd="0" presId="urn:microsoft.com/office/officeart/2005/8/layout/radial5"/>
    <dgm:cxn modelId="{B80A7727-6F42-4A69-BC3C-885C31791608}" type="presOf" srcId="{852FD4EA-7505-41C7-8C19-CECA400D8479}" destId="{D3C88D92-1E3A-45D0-9821-CFF328987284}" srcOrd="1" destOrd="0" presId="urn:microsoft.com/office/officeart/2005/8/layout/radial5"/>
    <dgm:cxn modelId="{52A832EF-7E06-4B1E-B0FC-C5983EAA5912}" srcId="{603779CD-3144-4045-B5C5-72522F83C66D}" destId="{46C7B67F-4FF4-4A84-843B-AD0CE0BECB2C}" srcOrd="2" destOrd="0" parTransId="{855119D6-0A0A-49CB-A7B2-E77EC13D51D4}" sibTransId="{22901F5A-02B5-490B-8E61-D23578CEC773}"/>
    <dgm:cxn modelId="{899E36CA-3212-46F6-BABB-00ABDD322718}" type="presOf" srcId="{B96B6E22-C734-4752-851F-5FD92CD04285}" destId="{01602FE7-BC80-448C-8FDF-45A6432BDB2C}" srcOrd="1" destOrd="0" presId="urn:microsoft.com/office/officeart/2005/8/layout/radial5"/>
    <dgm:cxn modelId="{444305F0-5D3F-4991-98E8-C52D6E0066ED}" type="presOf" srcId="{21124295-5C2E-4331-A51C-EDBC86DA25E0}" destId="{13BDC637-8887-4918-BF4B-BC6759D28FC8}" srcOrd="0" destOrd="0" presId="urn:microsoft.com/office/officeart/2005/8/layout/radial5"/>
    <dgm:cxn modelId="{A3A56551-CE45-449C-BF3E-ABD91D96B53E}" type="presOf" srcId="{90B06B34-4D41-47D7-9680-593EEFA13E27}" destId="{87A72691-764A-4C7E-99B7-77CAB2AA7D4D}" srcOrd="1" destOrd="0" presId="urn:microsoft.com/office/officeart/2005/8/layout/radial5"/>
    <dgm:cxn modelId="{5378DDD0-306E-4D92-BE63-927D240DFD90}" type="presOf" srcId="{42A3725B-7A55-45C9-8D6F-94801070C852}" destId="{495C0C4B-A533-4793-B4FC-32F8787B720B}" srcOrd="0" destOrd="0" presId="urn:microsoft.com/office/officeart/2005/8/layout/radial5"/>
    <dgm:cxn modelId="{FA0A4F53-D9A3-4903-A014-E218786506D3}" type="presOf" srcId="{46C7B67F-4FF4-4A84-843B-AD0CE0BECB2C}" destId="{59B63863-7D1C-425B-AEFB-9CA5442B9218}" srcOrd="0" destOrd="0" presId="urn:microsoft.com/office/officeart/2005/8/layout/radial5"/>
    <dgm:cxn modelId="{F1DC3334-A2CE-4906-BB57-81F95BB53565}" type="presOf" srcId="{1BA6709D-9A70-4BF8-9290-5713BB821D54}" destId="{50EE7ED4-1B5E-43FD-BB44-6F93B561D7CC}" srcOrd="1" destOrd="0" presId="urn:microsoft.com/office/officeart/2005/8/layout/radial5"/>
    <dgm:cxn modelId="{CDD4BC49-C784-41A5-A34C-36AE209492B9}" type="presOf" srcId="{603779CD-3144-4045-B5C5-72522F83C66D}" destId="{4E030AF5-1B48-489F-BC43-F578A6C40C24}" srcOrd="0" destOrd="0" presId="urn:microsoft.com/office/officeart/2005/8/layout/radial5"/>
    <dgm:cxn modelId="{CFE49E6E-4E69-4873-A552-E9671B147C98}" srcId="{21124295-5C2E-4331-A51C-EDBC86DA25E0}" destId="{603779CD-3144-4045-B5C5-72522F83C66D}" srcOrd="0" destOrd="0" parTransId="{305BD7C8-B123-4A37-A57A-066189DD65FB}" sibTransId="{5A3D3B47-9ADD-4CD3-B191-9850BD3C9148}"/>
    <dgm:cxn modelId="{5CE99E5D-33AB-4FCC-8C41-AB83BF0BCD23}" srcId="{603779CD-3144-4045-B5C5-72522F83C66D}" destId="{48104F59-C75E-4BBF-8B29-D71182470A2D}" srcOrd="4" destOrd="0" parTransId="{1BA6709D-9A70-4BF8-9290-5713BB821D54}" sibTransId="{333F34F7-A666-46BB-92AE-C6A2BE26A20B}"/>
    <dgm:cxn modelId="{518D7614-7D3B-4123-A01C-B577F6BABED5}" type="presOf" srcId="{81BC91BB-BA03-49A8-832A-917D5CD80FE5}" destId="{C09E969A-25BF-4B00-A336-80D59475F78E}" srcOrd="1" destOrd="0" presId="urn:microsoft.com/office/officeart/2005/8/layout/radial5"/>
    <dgm:cxn modelId="{3F049937-5820-4D4B-A09C-AE859E6A1BBB}" type="presOf" srcId="{D42E2FB7-A9F7-4C3E-A5CC-D07FBF325F93}" destId="{7166A132-811F-42D5-9398-6B8122E58B77}" srcOrd="0" destOrd="0" presId="urn:microsoft.com/office/officeart/2005/8/layout/radial5"/>
    <dgm:cxn modelId="{823397BE-D1CF-4297-B551-2F18D2197D3C}" type="presOf" srcId="{0B278105-D881-4F4E-8789-72513D75A26B}" destId="{265AF148-193E-44B5-AC19-4964E34E86DE}" srcOrd="0" destOrd="0" presId="urn:microsoft.com/office/officeart/2005/8/layout/radial5"/>
    <dgm:cxn modelId="{F2C66A6C-718C-48C3-9A8E-1FC1C7792DC1}" type="presOf" srcId="{852FD4EA-7505-41C7-8C19-CECA400D8479}" destId="{9BDA4AE2-C843-4596-867E-2BF5134F2554}" srcOrd="0" destOrd="0" presId="urn:microsoft.com/office/officeart/2005/8/layout/radial5"/>
    <dgm:cxn modelId="{312AAE35-5DB9-45E9-B8EB-32ED23FCC51C}" type="presOf" srcId="{90B06B34-4D41-47D7-9680-593EEFA13E27}" destId="{B7FD2F38-7BC6-488D-873F-DEF2102B04F4}" srcOrd="0" destOrd="0" presId="urn:microsoft.com/office/officeart/2005/8/layout/radial5"/>
    <dgm:cxn modelId="{E7CE58FC-FC81-4EBE-9057-F72B6EA4ACA1}" type="presOf" srcId="{855119D6-0A0A-49CB-A7B2-E77EC13D51D4}" destId="{9C5FD4AF-B821-4D54-B7A4-38CDD79CF56D}" srcOrd="0" destOrd="0" presId="urn:microsoft.com/office/officeart/2005/8/layout/radial5"/>
    <dgm:cxn modelId="{CAC3B4B3-43AA-4EE9-9DD0-E968262A2D3D}" srcId="{603779CD-3144-4045-B5C5-72522F83C66D}" destId="{42A3725B-7A55-45C9-8D6F-94801070C852}" srcOrd="3" destOrd="0" parTransId="{852FD4EA-7505-41C7-8C19-CECA400D8479}" sibTransId="{0D69CC83-FBE0-4D34-B821-778CB6CA4D24}"/>
    <dgm:cxn modelId="{ECA5EA20-60E3-49D7-8D6B-1CA55996857F}" srcId="{603779CD-3144-4045-B5C5-72522F83C66D}" destId="{9BADD6C6-5352-46F3-A2EC-E44515BE8AB4}" srcOrd="0" destOrd="0" parTransId="{90B06B34-4D41-47D7-9680-593EEFA13E27}" sibTransId="{3434268E-CC64-472D-9F4C-D0B0581ECF83}"/>
    <dgm:cxn modelId="{05BABBE4-DC93-4198-845F-9FF47E453746}" srcId="{603779CD-3144-4045-B5C5-72522F83C66D}" destId="{0B278105-D881-4F4E-8789-72513D75A26B}" srcOrd="1" destOrd="0" parTransId="{81BC91BB-BA03-49A8-832A-917D5CD80FE5}" sibTransId="{0BF3ECE6-C524-4EE5-A18A-24287C500B9D}"/>
    <dgm:cxn modelId="{A552E921-0CA2-4077-99C6-84630CA49017}" type="presOf" srcId="{9BADD6C6-5352-46F3-A2EC-E44515BE8AB4}" destId="{93F49696-45C4-46FE-AC9B-A52935EDC89D}" srcOrd="0" destOrd="0" presId="urn:microsoft.com/office/officeart/2005/8/layout/radial5"/>
    <dgm:cxn modelId="{83F41DFB-12FC-4484-AB20-38BDC23EA6B8}" type="presOf" srcId="{855119D6-0A0A-49CB-A7B2-E77EC13D51D4}" destId="{E35A52D4-4DE2-4453-95E0-71BC64B9A2DB}" srcOrd="1" destOrd="0" presId="urn:microsoft.com/office/officeart/2005/8/layout/radial5"/>
    <dgm:cxn modelId="{D10F160A-D888-4FE1-ACAA-4CBA63C79092}" type="presOf" srcId="{1BA6709D-9A70-4BF8-9290-5713BB821D54}" destId="{A76681F1-BF44-438A-A3FD-0425756676BD}" srcOrd="0" destOrd="0" presId="urn:microsoft.com/office/officeart/2005/8/layout/radial5"/>
    <dgm:cxn modelId="{4C627D94-A316-44A0-A2C8-A4C5629B55F3}" type="presParOf" srcId="{13BDC637-8887-4918-BF4B-BC6759D28FC8}" destId="{4E030AF5-1B48-489F-BC43-F578A6C40C24}" srcOrd="0" destOrd="0" presId="urn:microsoft.com/office/officeart/2005/8/layout/radial5"/>
    <dgm:cxn modelId="{F0050A4D-6CF6-4D78-9431-491B7872429C}" type="presParOf" srcId="{13BDC637-8887-4918-BF4B-BC6759D28FC8}" destId="{B7FD2F38-7BC6-488D-873F-DEF2102B04F4}" srcOrd="1" destOrd="0" presId="urn:microsoft.com/office/officeart/2005/8/layout/radial5"/>
    <dgm:cxn modelId="{BFF5285E-0B9D-4DDB-B0C9-DD208D215016}" type="presParOf" srcId="{B7FD2F38-7BC6-488D-873F-DEF2102B04F4}" destId="{87A72691-764A-4C7E-99B7-77CAB2AA7D4D}" srcOrd="0" destOrd="0" presId="urn:microsoft.com/office/officeart/2005/8/layout/radial5"/>
    <dgm:cxn modelId="{0B33AF83-B391-4912-94EB-D28EA63E9496}" type="presParOf" srcId="{13BDC637-8887-4918-BF4B-BC6759D28FC8}" destId="{93F49696-45C4-46FE-AC9B-A52935EDC89D}" srcOrd="2" destOrd="0" presId="urn:microsoft.com/office/officeart/2005/8/layout/radial5"/>
    <dgm:cxn modelId="{E7EF7DB4-CFC4-4CD7-9909-22B3521A85D0}" type="presParOf" srcId="{13BDC637-8887-4918-BF4B-BC6759D28FC8}" destId="{48268B4C-A050-4604-8C6C-C3155BB0FB78}" srcOrd="3" destOrd="0" presId="urn:microsoft.com/office/officeart/2005/8/layout/radial5"/>
    <dgm:cxn modelId="{DD0C948A-B417-4FBB-B78B-6A82D5ED330B}" type="presParOf" srcId="{48268B4C-A050-4604-8C6C-C3155BB0FB78}" destId="{C09E969A-25BF-4B00-A336-80D59475F78E}" srcOrd="0" destOrd="0" presId="urn:microsoft.com/office/officeart/2005/8/layout/radial5"/>
    <dgm:cxn modelId="{944E6723-323E-4ACD-B477-33B0702CD5C0}" type="presParOf" srcId="{13BDC637-8887-4918-BF4B-BC6759D28FC8}" destId="{265AF148-193E-44B5-AC19-4964E34E86DE}" srcOrd="4" destOrd="0" presId="urn:microsoft.com/office/officeart/2005/8/layout/radial5"/>
    <dgm:cxn modelId="{6DE11F1B-8BBD-4F96-ABEC-60F892AFC067}" type="presParOf" srcId="{13BDC637-8887-4918-BF4B-BC6759D28FC8}" destId="{9C5FD4AF-B821-4D54-B7A4-38CDD79CF56D}" srcOrd="5" destOrd="0" presId="urn:microsoft.com/office/officeart/2005/8/layout/radial5"/>
    <dgm:cxn modelId="{059C9360-D751-4C03-B430-F162B45DB207}" type="presParOf" srcId="{9C5FD4AF-B821-4D54-B7A4-38CDD79CF56D}" destId="{E35A52D4-4DE2-4453-95E0-71BC64B9A2DB}" srcOrd="0" destOrd="0" presId="urn:microsoft.com/office/officeart/2005/8/layout/radial5"/>
    <dgm:cxn modelId="{3C675DFF-7310-4696-9AD5-05D9BE40A622}" type="presParOf" srcId="{13BDC637-8887-4918-BF4B-BC6759D28FC8}" destId="{59B63863-7D1C-425B-AEFB-9CA5442B9218}" srcOrd="6" destOrd="0" presId="urn:microsoft.com/office/officeart/2005/8/layout/radial5"/>
    <dgm:cxn modelId="{5DB266B7-590C-4468-9BB3-6079528AC0AF}" type="presParOf" srcId="{13BDC637-8887-4918-BF4B-BC6759D28FC8}" destId="{9BDA4AE2-C843-4596-867E-2BF5134F2554}" srcOrd="7" destOrd="0" presId="urn:microsoft.com/office/officeart/2005/8/layout/radial5"/>
    <dgm:cxn modelId="{EFA4012A-0F6D-4953-82B8-F5E195951346}" type="presParOf" srcId="{9BDA4AE2-C843-4596-867E-2BF5134F2554}" destId="{D3C88D92-1E3A-45D0-9821-CFF328987284}" srcOrd="0" destOrd="0" presId="urn:microsoft.com/office/officeart/2005/8/layout/radial5"/>
    <dgm:cxn modelId="{9801204F-16A4-4E27-9D2E-771B72F1FE32}" type="presParOf" srcId="{13BDC637-8887-4918-BF4B-BC6759D28FC8}" destId="{495C0C4B-A533-4793-B4FC-32F8787B720B}" srcOrd="8" destOrd="0" presId="urn:microsoft.com/office/officeart/2005/8/layout/radial5"/>
    <dgm:cxn modelId="{8DE7B532-2966-4C4E-95AC-B44B61D0C925}" type="presParOf" srcId="{13BDC637-8887-4918-BF4B-BC6759D28FC8}" destId="{A76681F1-BF44-438A-A3FD-0425756676BD}" srcOrd="9" destOrd="0" presId="urn:microsoft.com/office/officeart/2005/8/layout/radial5"/>
    <dgm:cxn modelId="{7C432E7D-F340-49D1-85DA-495C81EAFE9D}" type="presParOf" srcId="{A76681F1-BF44-438A-A3FD-0425756676BD}" destId="{50EE7ED4-1B5E-43FD-BB44-6F93B561D7CC}" srcOrd="0" destOrd="0" presId="urn:microsoft.com/office/officeart/2005/8/layout/radial5"/>
    <dgm:cxn modelId="{03D62DB0-12CF-4E95-956C-8856783C2AC1}" type="presParOf" srcId="{13BDC637-8887-4918-BF4B-BC6759D28FC8}" destId="{F8A784EE-23AC-4221-866E-7BEA25505BF6}" srcOrd="10" destOrd="0" presId="urn:microsoft.com/office/officeart/2005/8/layout/radial5"/>
    <dgm:cxn modelId="{B149A978-E822-489E-8070-6315D4C5568B}" type="presParOf" srcId="{13BDC637-8887-4918-BF4B-BC6759D28FC8}" destId="{4437699E-2E29-4F3E-87A8-75660D2477CB}" srcOrd="11" destOrd="0" presId="urn:microsoft.com/office/officeart/2005/8/layout/radial5"/>
    <dgm:cxn modelId="{3882439E-5FA4-4AE6-A677-4D9271B7F082}" type="presParOf" srcId="{4437699E-2E29-4F3E-87A8-75660D2477CB}" destId="{01602FE7-BC80-448C-8FDF-45A6432BDB2C}" srcOrd="0" destOrd="0" presId="urn:microsoft.com/office/officeart/2005/8/layout/radial5"/>
    <dgm:cxn modelId="{36B3222C-ECD9-4D58-AD89-F0E105D1D7BF}" type="presParOf" srcId="{13BDC637-8887-4918-BF4B-BC6759D28FC8}" destId="{7166A132-811F-42D5-9398-6B8122E58B7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0AF5-1B48-489F-BC43-F578A6C40C24}">
      <dsp:nvSpPr>
        <dsp:cNvPr id="0" name=""/>
        <dsp:cNvSpPr/>
      </dsp:nvSpPr>
      <dsp:spPr>
        <a:xfrm>
          <a:off x="3549517" y="1955053"/>
          <a:ext cx="1130565" cy="11305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Reverse proxy WEB/ RDP</a:t>
          </a:r>
          <a:endParaRPr lang="fr-FR" sz="1400" kern="1200" dirty="0"/>
        </a:p>
      </dsp:txBody>
      <dsp:txXfrm>
        <a:off x="3715084" y="2120620"/>
        <a:ext cx="799431" cy="799431"/>
      </dsp:txXfrm>
    </dsp:sp>
    <dsp:sp modelId="{B7FD2F38-7BC6-488D-873F-DEF2102B04F4}">
      <dsp:nvSpPr>
        <dsp:cNvPr id="0" name=""/>
        <dsp:cNvSpPr/>
      </dsp:nvSpPr>
      <dsp:spPr>
        <a:xfrm rot="16200000">
          <a:off x="3970586" y="1498918"/>
          <a:ext cx="288427" cy="384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013850" y="1619060"/>
        <a:ext cx="201899" cy="230636"/>
      </dsp:txXfrm>
    </dsp:sp>
    <dsp:sp modelId="{93F49696-45C4-46FE-AC9B-A52935EDC89D}">
      <dsp:nvSpPr>
        <dsp:cNvPr id="0" name=""/>
        <dsp:cNvSpPr/>
      </dsp:nvSpPr>
      <dsp:spPr>
        <a:xfrm>
          <a:off x="3412612" y="6476"/>
          <a:ext cx="1404374" cy="14043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Open source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(apache </a:t>
          </a:r>
          <a:r>
            <a:rPr lang="fr-FR" sz="1000" kern="1200" dirty="0" err="1" smtClean="0"/>
            <a:t>incubator</a:t>
          </a:r>
          <a:r>
            <a:rPr lang="fr-FR" sz="1000" kern="1200" dirty="0" smtClean="0"/>
            <a:t>)</a:t>
          </a:r>
          <a:endParaRPr lang="fr-FR" sz="1000" kern="1200" dirty="0"/>
        </a:p>
      </dsp:txBody>
      <dsp:txXfrm>
        <a:off x="3618278" y="212142"/>
        <a:ext cx="993042" cy="993042"/>
      </dsp:txXfrm>
    </dsp:sp>
    <dsp:sp modelId="{48268B4C-A050-4604-8C6C-C3155BB0FB78}">
      <dsp:nvSpPr>
        <dsp:cNvPr id="0" name=""/>
        <dsp:cNvSpPr/>
      </dsp:nvSpPr>
      <dsp:spPr>
        <a:xfrm rot="19800000">
          <a:off x="4688712" y="1913529"/>
          <a:ext cx="288427" cy="384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694508" y="2012039"/>
        <a:ext cx="201899" cy="230636"/>
      </dsp:txXfrm>
    </dsp:sp>
    <dsp:sp modelId="{265AF148-193E-44B5-AC19-4964E34E86DE}">
      <dsp:nvSpPr>
        <dsp:cNvPr id="0" name=""/>
        <dsp:cNvSpPr/>
      </dsp:nvSpPr>
      <dsp:spPr>
        <a:xfrm>
          <a:off x="4981567" y="912312"/>
          <a:ext cx="1404374" cy="14043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Personnalisable</a:t>
          </a:r>
          <a:endParaRPr lang="fr-FR" sz="1000" kern="1200" dirty="0"/>
        </a:p>
      </dsp:txBody>
      <dsp:txXfrm>
        <a:off x="5187233" y="1117978"/>
        <a:ext cx="993042" cy="993042"/>
      </dsp:txXfrm>
    </dsp:sp>
    <dsp:sp modelId="{9C5FD4AF-B821-4D54-B7A4-38CDD79CF56D}">
      <dsp:nvSpPr>
        <dsp:cNvPr id="0" name=""/>
        <dsp:cNvSpPr/>
      </dsp:nvSpPr>
      <dsp:spPr>
        <a:xfrm rot="1800000">
          <a:off x="4688712" y="2742750"/>
          <a:ext cx="288427" cy="384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694508" y="2797996"/>
        <a:ext cx="201899" cy="230636"/>
      </dsp:txXfrm>
    </dsp:sp>
    <dsp:sp modelId="{59B63863-7D1C-425B-AEFB-9CA5442B9218}">
      <dsp:nvSpPr>
        <dsp:cNvPr id="0" name=""/>
        <dsp:cNvSpPr/>
      </dsp:nvSpPr>
      <dsp:spPr>
        <a:xfrm>
          <a:off x="4981567" y="2723985"/>
          <a:ext cx="1404374" cy="14043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smtClean="0"/>
            <a:t>Urbanisation</a:t>
          </a:r>
          <a:endParaRPr lang="fr-FR" sz="1000" kern="1200" dirty="0"/>
        </a:p>
      </dsp:txBody>
      <dsp:txXfrm>
        <a:off x="5187233" y="2929651"/>
        <a:ext cx="993042" cy="993042"/>
      </dsp:txXfrm>
    </dsp:sp>
    <dsp:sp modelId="{9BDA4AE2-C843-4596-867E-2BF5134F2554}">
      <dsp:nvSpPr>
        <dsp:cNvPr id="0" name=""/>
        <dsp:cNvSpPr/>
      </dsp:nvSpPr>
      <dsp:spPr>
        <a:xfrm rot="5400000">
          <a:off x="3970586" y="3157360"/>
          <a:ext cx="288427" cy="384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013850" y="3190974"/>
        <a:ext cx="201899" cy="230636"/>
      </dsp:txXfrm>
    </dsp:sp>
    <dsp:sp modelId="{495C0C4B-A533-4793-B4FC-32F8787B720B}">
      <dsp:nvSpPr>
        <dsp:cNvPr id="0" name=""/>
        <dsp:cNvSpPr/>
      </dsp:nvSpPr>
      <dsp:spPr>
        <a:xfrm>
          <a:off x="3412612" y="3629821"/>
          <a:ext cx="1404374" cy="14043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Multi protocole</a:t>
          </a:r>
          <a:endParaRPr lang="fr-FR" sz="1000" kern="1200" dirty="0"/>
        </a:p>
      </dsp:txBody>
      <dsp:txXfrm>
        <a:off x="3618278" y="3835487"/>
        <a:ext cx="993042" cy="993042"/>
      </dsp:txXfrm>
    </dsp:sp>
    <dsp:sp modelId="{A76681F1-BF44-438A-A3FD-0425756676BD}">
      <dsp:nvSpPr>
        <dsp:cNvPr id="0" name=""/>
        <dsp:cNvSpPr/>
      </dsp:nvSpPr>
      <dsp:spPr>
        <a:xfrm rot="9000000">
          <a:off x="3252459" y="2742750"/>
          <a:ext cx="288427" cy="384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 rot="10800000">
        <a:off x="3333191" y="2797996"/>
        <a:ext cx="201899" cy="230636"/>
      </dsp:txXfrm>
    </dsp:sp>
    <dsp:sp modelId="{F8A784EE-23AC-4221-866E-7BEA25505BF6}">
      <dsp:nvSpPr>
        <dsp:cNvPr id="0" name=""/>
        <dsp:cNvSpPr/>
      </dsp:nvSpPr>
      <dsp:spPr>
        <a:xfrm>
          <a:off x="1843658" y="2723985"/>
          <a:ext cx="1404374" cy="14043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Full web</a:t>
          </a:r>
          <a:endParaRPr lang="fr-FR" sz="1000" kern="1200" dirty="0"/>
        </a:p>
      </dsp:txBody>
      <dsp:txXfrm>
        <a:off x="2049324" y="2929651"/>
        <a:ext cx="993042" cy="993042"/>
      </dsp:txXfrm>
    </dsp:sp>
    <dsp:sp modelId="{4437699E-2E29-4F3E-87A8-75660D2477CB}">
      <dsp:nvSpPr>
        <dsp:cNvPr id="0" name=""/>
        <dsp:cNvSpPr/>
      </dsp:nvSpPr>
      <dsp:spPr>
        <a:xfrm rot="12600000">
          <a:off x="3252459" y="1913529"/>
          <a:ext cx="288427" cy="384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 rot="10800000">
        <a:off x="3333191" y="2012039"/>
        <a:ext cx="201899" cy="230636"/>
      </dsp:txXfrm>
    </dsp:sp>
    <dsp:sp modelId="{7166A132-811F-42D5-9398-6B8122E58B77}">
      <dsp:nvSpPr>
        <dsp:cNvPr id="0" name=""/>
        <dsp:cNvSpPr/>
      </dsp:nvSpPr>
      <dsp:spPr>
        <a:xfrm>
          <a:off x="1843658" y="912312"/>
          <a:ext cx="1404374" cy="14043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Rendu utilisateur performant</a:t>
          </a:r>
          <a:endParaRPr lang="fr-FR" sz="1000" kern="1200" dirty="0"/>
        </a:p>
      </dsp:txBody>
      <dsp:txXfrm>
        <a:off x="2049324" y="1117978"/>
        <a:ext cx="993042" cy="99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F6010FB-5521-426D-B57B-A778DF6CD4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873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F913D9E-4585-4801-9457-762A1A58F7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610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23564-67E1-4DDA-A3D8-C262C7B4A981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44776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13D9E-4585-4801-9457-762A1A58F7F4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440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r="32353"/>
          <a:stretch>
            <a:fillRect/>
          </a:stretch>
        </p:blipFill>
        <p:spPr bwMode="auto">
          <a:xfrm>
            <a:off x="0" y="1844675"/>
            <a:ext cx="91440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313"/>
            <a:ext cx="194151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E8C2EC-8A8D-4C88-B1EB-068C6ADEB261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EDB4A7-EC63-456D-BB0F-3B2D333B95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743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C348-4F5F-4CA4-897E-1208495A3516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FB3F0-5575-4504-9131-D48F95C0DC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825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37542-0930-4E71-99B8-2C280DE9DC6A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25BB-6375-4DE9-9A94-D617FD4A81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546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2" r="52274"/>
          <a:stretch>
            <a:fillRect/>
          </a:stretch>
        </p:blipFill>
        <p:spPr bwMode="auto">
          <a:xfrm>
            <a:off x="0" y="1789113"/>
            <a:ext cx="91471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313"/>
            <a:ext cx="194151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CD5E45-023C-4A24-8211-2B8A73C7E6B3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396425-8739-40A3-B9ED-924503C856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737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711D-0CBA-48AF-B5A7-DAE02F01F62A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C215-0F7B-45CA-9AED-E45CAB9272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353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68F0-A17D-4D0C-8738-6E622BBC24A1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77DC-3B0D-4EF3-ADEA-B6064C2FCB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485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9A5F-5BEC-4E42-84C1-CD3EAFE01601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F893-F192-44EF-8284-6ECC3D3DBE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8604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1B1D-9E1F-464D-811E-88A53C62EFE0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666C-6464-41A2-8D05-80AAE6B21E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405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BDAAF-C189-4BC7-9D1E-F28F5415A1E2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2EF1-EA86-4531-9EFF-BADB117B53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02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DAA4-7A14-4424-9894-165C422F670A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242B0-9055-4C16-B1D1-E8306AD298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035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A1F6-C47E-42F7-BC9B-A2C2EA2E7240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9E2B-49D1-46D7-88FB-5A8A1F933B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87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14CB-602D-4806-845A-A33FFA705FD1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5230-2836-406C-90E9-42AA89DE96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5965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0E61-C575-4715-9BDD-EA083DE00E76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1B6F7-E7B3-42C8-AB4D-9316D64384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971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A0AB-55E2-407E-90A0-538E42CA875C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2A54A-F0E4-4C29-94A6-434C374939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8669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8AE80-1524-47CF-9DEE-4746C612A386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C46F8-D2A8-4FE3-A5B6-2FAB6A98D2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079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1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 r="23776"/>
          <a:stretch>
            <a:fillRect/>
          </a:stretch>
        </p:blipFill>
        <p:spPr bwMode="auto">
          <a:xfrm>
            <a:off x="0" y="1801813"/>
            <a:ext cx="91440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313"/>
            <a:ext cx="194151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800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7A275-8697-4749-A850-6169D9BE424F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83C7-1E47-4B85-8DDC-687A35FBEF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8202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26F6-42DA-4F8B-9E72-55F669DD9B3E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C60CB-CF10-4206-AA50-3FBC594087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020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87E3-9DEA-4AD6-A522-F5D260EC50B7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1B88-E954-4A24-AB94-7CFFF1DD23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9195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44A4-FFA5-4BD1-843C-83B621B6308D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99AA-ADEA-484A-A6C5-24F9218777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5862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A13B-1558-47D3-B973-6A4565CB8745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01FD-E3F3-45A6-A3A4-D851FFE2C6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625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199D-3BF6-4BBB-B05F-703BCB23E7AB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CC963-4D3D-48D2-B56B-113A42A6CA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565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BA69-94C2-436C-8221-6A7F68476D30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3026-B14A-4BCE-8ABD-15C113E7D1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4521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04500-2F85-4A68-8DE0-456C95E3CCAE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47E65-0DCF-470B-BEB9-8E92ABF69D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8376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08D5-87C5-475B-8D03-BC0AAB33871D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5D2A-8614-4065-A57A-8BAC4093E2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7186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4E5D0-8ED0-4767-A7EC-0BC79D6C242B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6BF7-C1E7-41C0-A85A-2997F0C660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8484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4AB9B-518E-4962-9E1E-5693156C3222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372F-A2E5-44F6-BE8E-491DDF5FC8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4186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2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 r="23776"/>
          <a:stretch>
            <a:fillRect/>
          </a:stretch>
        </p:blipFill>
        <p:spPr bwMode="auto">
          <a:xfrm>
            <a:off x="0" y="1801813"/>
            <a:ext cx="91440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971800"/>
            <a:ext cx="233997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63745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9F6F8-391E-4266-83BB-4FD078AE6FA5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1B7CA-5FFC-4BD6-8F74-FF684CD1D9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258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1ACC-B232-47FC-B415-31B9A419ECE4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E867F-28C0-4F1C-9874-E801D5117F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5763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F04C-F2CE-436C-950F-8D722D6AF930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3599-3A4B-43F0-923A-67D79587A3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8801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7E69A-78D9-4732-BD02-F6162E192F38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396B-2BB9-4937-91A7-79A65E0E24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215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AE559-1839-4B22-A624-02C1FFBD5D94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272F-A049-49D8-8C60-D0F2318C66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435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62BD-A784-4744-8EA3-FF8FCA6AA3A6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5956B-9A4C-4B38-92D9-11F830C621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7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3537-609A-4CDD-A54A-17E93BE228EE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3C37-E78A-4046-8C16-F06CBBA3CF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8957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2D36-650C-490E-BA2A-A2B3EC415254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76E7-26AF-41A9-9AD7-ECB18DA384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4547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DD49-C0DC-4658-8217-E5531AC0667C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FE84-15AF-4A26-80C7-25B91E4B8A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1303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72A0-A6A9-461D-9124-574531BC9F9C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EC923-9E54-42AE-9CA3-74C1F9C601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4511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26F1-5906-4C25-83D6-EBCDE65BF7EA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BBAF-118D-43F7-BA2F-18C0FFFB27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5818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6ED84-2AA6-4271-A3D0-EB3B8D35E746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A83DE-065D-42F5-99E1-F80CCC86ED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791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2A91-075D-4BF2-A88C-6901CC81124C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3DC6-2B7F-465D-8D29-E43C179AE5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87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54AA-24CB-457B-B66B-2DFEB0447209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860C-5D22-498E-B20D-444843E28C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923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F9B6-2C46-4EE4-8D62-7846CE7DF114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F5D6-9257-457E-A0D4-970E47A259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44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70AB7-282C-470E-8567-395C9D765631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36554-5FB0-44CD-99A8-4B73C387D4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106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F908-33EE-458C-BDEE-E03E8D3CEC49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2616-883D-4165-AC0F-37A6D7F48E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986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90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70BF609-73F4-4438-8D95-8876C0AE2B23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90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90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48DDC59-3A8D-49EB-9AB4-9F10EAFFBB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-1588" y="5705475"/>
            <a:ext cx="914400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A0000"/>
        </a:buClr>
        <a:buFont typeface="Wingdings" pitchFamily="2" charset="2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1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fld id="{5F91E1FC-9B18-4FDA-BBEB-EC3BFFD60732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817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fld id="{9CDE9377-62EA-424D-B9DA-95D995BC13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Wingdings" pitchFamily="2" charset="2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1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fld id="{490283A8-9F45-45C4-B45C-500A1B1DD397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817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fld id="{D3BFB6D0-856A-4359-9851-64E7F2E288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Wingdings" pitchFamily="2" charset="2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1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ea typeface="+mj-ea"/>
              </a:defRPr>
            </a:lvl1pPr>
          </a:lstStyle>
          <a:p>
            <a:pPr>
              <a:defRPr/>
            </a:pPr>
            <a:fld id="{5C1F45E8-38F5-442F-809A-022607E979DF}" type="datetime1">
              <a:rPr lang="fr-FR" altLang="fr-FR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817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ea typeface="+mj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ea typeface="+mj-ea"/>
              </a:defRPr>
            </a:lvl1pPr>
          </a:lstStyle>
          <a:p>
            <a:pPr>
              <a:defRPr/>
            </a:pPr>
            <a:fld id="{ADC672B8-E484-4DEE-9504-AB2F91E354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Wingdings" pitchFamily="2" charset="2"/>
        <a:buBlip>
          <a:blip r:embed="rId15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r&#233;sentation%20Guacamole%20UT1.mp4" TargetMode="External"/><Relationship Id="rId2" Type="http://schemas.openxmlformats.org/officeDocument/2006/relationships/hyperlink" Target="https://acces-rdp.ut-capitole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xavier.henry@ut-capitole.fr" TargetMode="External"/><Relationship Id="rId2" Type="http://schemas.openxmlformats.org/officeDocument/2006/relationships/hyperlink" Target="https://guacamole.incubator.apach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colas.guiral@ut-capitole.f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Doc%20MAJ%20version%20Guacamole%20UT1%2024%2004%202017.pdf" TargetMode="External"/><Relationship Id="rId2" Type="http://schemas.openxmlformats.org/officeDocument/2006/relationships/hyperlink" Target="Doc%20Install%20Guacamole%20UT1%2027%2002%20201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2%20instances%20Guacamole%20sur%20un%20seul%20serveur%20Tomcat.pdf" TargetMode="External"/><Relationship Id="rId4" Type="http://schemas.openxmlformats.org/officeDocument/2006/relationships/hyperlink" Target="Guacamole%20-%20Interface%20avec%20un%20CAS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9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82714"/>
            <a:ext cx="7794699" cy="1661993"/>
          </a:xfrm>
        </p:spPr>
        <p:txBody>
          <a:bodyPr/>
          <a:lstStyle/>
          <a:p>
            <a:pPr eaLnBrk="1" hangingPunct="1"/>
            <a:r>
              <a:rPr lang="fr-FR" altLang="fr-FR" sz="3600" dirty="0" smtClean="0"/>
              <a:t>CAPITOUL </a:t>
            </a:r>
            <a:br>
              <a:rPr lang="fr-FR" altLang="fr-FR" sz="3600" dirty="0" smtClean="0"/>
            </a:br>
            <a:r>
              <a:rPr lang="fr-FR" altLang="fr-FR" sz="6600" dirty="0" smtClean="0"/>
              <a:t>GUACAMOLE</a:t>
            </a:r>
            <a:r>
              <a:rPr lang="fr-FR" altLang="fr-FR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DSI Support, juin 2017</a:t>
            </a:r>
          </a:p>
          <a:p>
            <a:pPr eaLnBrk="1" hangingPunct="1"/>
            <a:r>
              <a:rPr lang="fr-FR" altLang="fr-FR" dirty="0" smtClean="0"/>
              <a:t>Xavier HENRY</a:t>
            </a:r>
          </a:p>
          <a:p>
            <a:r>
              <a:rPr lang="fr-FR" altLang="fr-FR" dirty="0"/>
              <a:t>Nicolas </a:t>
            </a:r>
            <a:r>
              <a:rPr lang="fr-FR" altLang="fr-FR" dirty="0" smtClean="0"/>
              <a:t>GUIRAL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Guacamole : partie administration (</a:t>
            </a:r>
            <a:r>
              <a:rPr lang="fr-FR" dirty="0" err="1" smtClean="0"/>
              <a:t>bdd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978636"/>
            <a:ext cx="4833252" cy="52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16" y="1538748"/>
            <a:ext cx="25393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40" y="1293092"/>
            <a:ext cx="2487123" cy="49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V="1">
            <a:off x="2636750" y="2618892"/>
            <a:ext cx="1215154" cy="630084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636750" y="2438868"/>
            <a:ext cx="3645478" cy="81010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19968636">
            <a:off x="2588252" y="2576365"/>
            <a:ext cx="12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0000"/>
                </a:solidFill>
              </a:rPr>
              <a:t>détails</a:t>
            </a:r>
            <a:endParaRPr lang="fr-FR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Démo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Démonstration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	</a:t>
            </a:r>
          </a:p>
          <a:p>
            <a:pPr marL="0" indent="0">
              <a:buNone/>
            </a:pPr>
            <a:r>
              <a:rPr lang="fr-FR" dirty="0" smtClean="0"/>
              <a:t>            Lien : </a:t>
            </a:r>
            <a:r>
              <a:rPr lang="fr-FR" dirty="0" smtClean="0">
                <a:hlinkClick r:id="rId2"/>
              </a:rPr>
              <a:t>Site UT1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Lien : </a:t>
            </a:r>
            <a:r>
              <a:rPr lang="fr-FR" dirty="0" smtClean="0">
                <a:hlinkClick r:id="rId3" action="ppaction://hlinkfile"/>
              </a:rPr>
              <a:t>Vidéo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20" y="2258844"/>
            <a:ext cx="2850779" cy="30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1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Guacamole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Pour en savoir plus :</a:t>
            </a:r>
          </a:p>
          <a:p>
            <a:pPr lvl="1"/>
            <a:r>
              <a:rPr lang="fr-FR" dirty="0" smtClean="0"/>
              <a:t>le site officiel :</a:t>
            </a:r>
          </a:p>
          <a:p>
            <a:pPr marL="0" indent="0" algn="ctr">
              <a:buNone/>
            </a:pP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://guacamole.incubator.apache.org/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La DSI-Support d’UT1 :</a:t>
            </a:r>
          </a:p>
          <a:p>
            <a:pPr lvl="2"/>
            <a:r>
              <a:rPr lang="fr-FR" dirty="0" smtClean="0">
                <a:hlinkClick r:id="rId3"/>
              </a:rPr>
              <a:t>xavier.henry@ut-capitole.fr</a:t>
            </a:r>
            <a:endParaRPr lang="fr-FR" dirty="0" smtClean="0"/>
          </a:p>
          <a:p>
            <a:pPr lvl="2"/>
            <a:r>
              <a:rPr lang="fr-FR" dirty="0">
                <a:hlinkClick r:id="rId4"/>
              </a:rPr>
              <a:t>n</a:t>
            </a:r>
            <a:r>
              <a:rPr lang="fr-FR" dirty="0" smtClean="0">
                <a:hlinkClick r:id="rId4"/>
              </a:rPr>
              <a:t>icolas.guiral@ut-capitole.fr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Merci de votre attention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8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</a:t>
            </a:r>
            <a:r>
              <a:rPr lang="fr-FR" altLang="fr-FR" dirty="0"/>
              <a:t>intégration dans un SI existant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Architecture de production au sein d’UT1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0" y="2258844"/>
            <a:ext cx="68389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0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2" y="2190276"/>
            <a:ext cx="7020936" cy="406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</a:t>
            </a:r>
            <a:r>
              <a:rPr lang="fr-FR" altLang="fr-FR" dirty="0"/>
              <a:t>intégration dans un SI existant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Architecture possible : 2 instances « guacamole » sur 1 serveur  (Modification du code puis recompilation)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23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</a:t>
            </a:r>
            <a:r>
              <a:rPr lang="fr-FR" altLang="fr-FR" dirty="0"/>
              <a:t>intégration dans un SI existant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Architecture possible : répartition de charges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168832"/>
            <a:ext cx="5680573" cy="41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documentation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Installation : </a:t>
            </a:r>
            <a:r>
              <a:rPr lang="fr-FR" dirty="0" smtClean="0">
                <a:hlinkClick r:id="rId2" action="ppaction://hlinkfile"/>
              </a:rPr>
              <a:t>doc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MAJ de version : </a:t>
            </a:r>
            <a:r>
              <a:rPr lang="fr-FR" dirty="0" smtClean="0">
                <a:hlinkClick r:id="rId3" action="ppaction://hlinkfile"/>
              </a:rPr>
              <a:t>doc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Interfacer avec un CAS en frontal : </a:t>
            </a:r>
            <a:r>
              <a:rPr lang="fr-FR" dirty="0" smtClean="0">
                <a:hlinkClick r:id="rId4" action="ppaction://hlinkfile"/>
              </a:rPr>
              <a:t>doc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2 instances sur 1 serveur : </a:t>
            </a:r>
            <a:r>
              <a:rPr lang="fr-FR" dirty="0" smtClean="0">
                <a:hlinkClick r:id="rId5" action="ppaction://hlinkfile"/>
              </a:rPr>
              <a:t>doc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10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principe 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de principe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sp>
        <p:nvSpPr>
          <p:cNvPr id="6" name="Double flèche horizontale 5"/>
          <p:cNvSpPr/>
          <p:nvPr/>
        </p:nvSpPr>
        <p:spPr>
          <a:xfrm>
            <a:off x="1781628" y="4086140"/>
            <a:ext cx="1800240" cy="810108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HTML</a:t>
            </a:r>
          </a:p>
        </p:txBody>
      </p:sp>
      <p:sp>
        <p:nvSpPr>
          <p:cNvPr id="7" name="Double flèche horizontale 6"/>
          <p:cNvSpPr/>
          <p:nvPr/>
        </p:nvSpPr>
        <p:spPr>
          <a:xfrm>
            <a:off x="5472120" y="4077644"/>
            <a:ext cx="1710228" cy="810108"/>
          </a:xfrm>
          <a:prstGeom prst="leftRigh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RDP</a:t>
            </a:r>
          </a:p>
        </p:txBody>
      </p:sp>
      <p:pic>
        <p:nvPicPr>
          <p:cNvPr id="9" name="Picture 4" descr="http://www.icone-png.com/png/12/117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1" y="235404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icone-png.com/png/36/363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8" y="4042167"/>
            <a:ext cx="814485" cy="81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icone-png.com/png/32/3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4" y="5258107"/>
            <a:ext cx="940195" cy="9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5683338" y="4936511"/>
            <a:ext cx="1287792" cy="1642909"/>
            <a:chOff x="5624520" y="4571532"/>
            <a:chExt cx="1287792" cy="1642909"/>
          </a:xfrm>
        </p:grpSpPr>
        <p:sp>
          <p:nvSpPr>
            <p:cNvPr id="14" name="Double flèche horizontale 13"/>
            <p:cNvSpPr/>
            <p:nvPr/>
          </p:nvSpPr>
          <p:spPr>
            <a:xfrm>
              <a:off x="5652144" y="5184234"/>
              <a:ext cx="1260168" cy="495066"/>
            </a:xfrm>
            <a:prstGeom prst="leftRightArrow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SSH</a:t>
              </a:r>
            </a:p>
          </p:txBody>
        </p:sp>
        <p:sp>
          <p:nvSpPr>
            <p:cNvPr id="15" name="Double flèche horizontale 14"/>
            <p:cNvSpPr/>
            <p:nvPr/>
          </p:nvSpPr>
          <p:spPr>
            <a:xfrm>
              <a:off x="5624520" y="4571532"/>
              <a:ext cx="1287792" cy="495066"/>
            </a:xfrm>
            <a:prstGeom prst="leftRightArrow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VNC</a:t>
              </a:r>
            </a:p>
          </p:txBody>
        </p:sp>
        <p:sp>
          <p:nvSpPr>
            <p:cNvPr id="16" name="Double flèche horizontale 15"/>
            <p:cNvSpPr/>
            <p:nvPr/>
          </p:nvSpPr>
          <p:spPr>
            <a:xfrm>
              <a:off x="5652144" y="5719375"/>
              <a:ext cx="1260168" cy="495066"/>
            </a:xfrm>
            <a:prstGeom prst="leftRightArrow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Telnet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452383" y="2371454"/>
            <a:ext cx="1057275" cy="3854564"/>
            <a:chOff x="7452383" y="1346484"/>
            <a:chExt cx="1057275" cy="3854564"/>
          </a:xfrm>
        </p:grpSpPr>
        <p:pic>
          <p:nvPicPr>
            <p:cNvPr id="18" name="Picture 16" descr="AVMS VM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83" y="1346484"/>
              <a:ext cx="1057275" cy="105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icone-png.com/png/36/3648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602" y="2879909"/>
              <a:ext cx="774835" cy="774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www.icone-png.com/png/12/1177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220" y="459144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e 20"/>
          <p:cNvGrpSpPr/>
          <p:nvPr/>
        </p:nvGrpSpPr>
        <p:grpSpPr>
          <a:xfrm>
            <a:off x="3761892" y="3764432"/>
            <a:ext cx="1543536" cy="1830564"/>
            <a:chOff x="3761892" y="3137924"/>
            <a:chExt cx="1543536" cy="1830564"/>
          </a:xfrm>
        </p:grpSpPr>
        <p:pic>
          <p:nvPicPr>
            <p:cNvPr id="22" name="Picture 2" descr="http://www.icone-png.com/png/36/3648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04" y="3137924"/>
              <a:ext cx="1453524" cy="145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3761892" y="4599156"/>
              <a:ext cx="1453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D22238"/>
                  </a:solidFill>
                </a:rPr>
                <a:t>Guacamole</a:t>
              </a:r>
              <a:endParaRPr lang="fr-FR" b="1" dirty="0">
                <a:solidFill>
                  <a:srgbClr val="D22238"/>
                </a:solidFill>
              </a:endParaRPr>
            </a:p>
          </p:txBody>
        </p:sp>
      </p:grpSp>
      <p:pic>
        <p:nvPicPr>
          <p:cNvPr id="32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74" y="3229600"/>
            <a:ext cx="5937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0" y="2679149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0" y="3026400"/>
            <a:ext cx="319087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3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2" y="3373907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\\ad.ut-capitole.fr\emp\Personnel\nguiral\Documents\Mes images\1383058420_Firefo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88" y="3926048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ad.ut-capitole.fr\emp\Personnel\nguiral\Documents\Mes images\1383058497_I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24" y="3926048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ad.ut-capitole.fr\emp\Personnel\nguiral\Documents\Mes images\1383058505_Chrom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88" y="3928114"/>
            <a:ext cx="270036" cy="2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Guacamole : évolution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Evolutions internes envisagées :</a:t>
            </a:r>
          </a:p>
          <a:p>
            <a:endParaRPr lang="fr-FR" dirty="0"/>
          </a:p>
          <a:p>
            <a:pPr lvl="1"/>
            <a:r>
              <a:rPr lang="fr-FR" dirty="0" smtClean="0"/>
              <a:t>Au niveau technique :</a:t>
            </a:r>
          </a:p>
          <a:p>
            <a:pPr lvl="2"/>
            <a:r>
              <a:rPr lang="fr-FR" dirty="0" smtClean="0"/>
              <a:t>2 </a:t>
            </a:r>
            <a:r>
              <a:rPr lang="fr-FR" dirty="0"/>
              <a:t>modes d’authentification (en cours)</a:t>
            </a:r>
          </a:p>
          <a:p>
            <a:pPr lvl="3"/>
            <a:r>
              <a:rPr lang="fr-FR" dirty="0"/>
              <a:t>CAS / compte générique</a:t>
            </a:r>
          </a:p>
          <a:p>
            <a:pPr lvl="3"/>
            <a:r>
              <a:rPr lang="fr-FR" dirty="0"/>
              <a:t>CAS / compte personnel (disparition du formulaire guacamole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Au niveau service :</a:t>
            </a:r>
            <a:endParaRPr lang="fr-FR" dirty="0"/>
          </a:p>
          <a:p>
            <a:pPr lvl="2"/>
            <a:r>
              <a:rPr lang="fr-FR" dirty="0"/>
              <a:t>Mise à disposition de salles de TP en dehors des heures d’ouverture (vdi du « pauvre </a:t>
            </a:r>
            <a:r>
              <a:rPr lang="fr-FR" dirty="0" smtClean="0"/>
              <a:t>»)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61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64" y="4355163"/>
            <a:ext cx="2501724" cy="204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Guacamole : introduction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974398"/>
              </p:ext>
            </p:extLst>
          </p:nvPr>
        </p:nvGraphicFramePr>
        <p:xfrm>
          <a:off x="341436" y="1268712"/>
          <a:ext cx="8229600" cy="504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08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6" y="4869192"/>
            <a:ext cx="2129666" cy="167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attendus d’UT1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quels objectifs:</a:t>
            </a:r>
          </a:p>
          <a:p>
            <a:pPr lvl="1"/>
            <a:r>
              <a:rPr lang="fr-FR" dirty="0" smtClean="0"/>
              <a:t>Donner accès aux ressources « UT1 » 7/7j depuis </a:t>
            </a:r>
            <a:r>
              <a:rPr lang="fr-FR" b="1" u="sng" dirty="0" smtClean="0"/>
              <a:t>internet</a:t>
            </a:r>
          </a:p>
          <a:p>
            <a:pPr lvl="2"/>
            <a:r>
              <a:rPr lang="fr-FR" dirty="0"/>
              <a:t>Recette de logiciels sur des postes pédagogiques</a:t>
            </a:r>
          </a:p>
          <a:p>
            <a:pPr lvl="2"/>
            <a:r>
              <a:rPr lang="fr-FR" dirty="0" smtClean="0"/>
              <a:t>Mises </a:t>
            </a:r>
            <a:r>
              <a:rPr lang="fr-FR" dirty="0"/>
              <a:t>à disposition des PC pédagogiques témoin depuis internet</a:t>
            </a:r>
          </a:p>
          <a:p>
            <a:pPr lvl="3"/>
            <a:r>
              <a:rPr lang="fr-FR" dirty="0" smtClean="0"/>
              <a:t>Enseignants</a:t>
            </a:r>
            <a:endParaRPr lang="fr-FR" dirty="0"/>
          </a:p>
          <a:p>
            <a:pPr lvl="3"/>
            <a:r>
              <a:rPr lang="fr-FR" dirty="0"/>
              <a:t>Intervenants extérieurs</a:t>
            </a:r>
          </a:p>
          <a:p>
            <a:pPr lvl="3"/>
            <a:r>
              <a:rPr lang="fr-FR" dirty="0"/>
              <a:t>Autres..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Intégration de tout type d’appareils (PC, MAC, BYOD, </a:t>
            </a:r>
            <a:r>
              <a:rPr lang="fr-FR" dirty="0" err="1" smtClean="0"/>
              <a:t>etc</a:t>
            </a:r>
            <a:r>
              <a:rPr lang="fr-FR" dirty="0" smtClean="0"/>
              <a:t>) </a:t>
            </a:r>
            <a:endParaRPr lang="fr-FR" dirty="0"/>
          </a:p>
          <a:p>
            <a:pPr lvl="2"/>
            <a:r>
              <a:rPr lang="fr-FR" dirty="0" smtClean="0"/>
              <a:t>Demandant un minimum de maintenance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Maitrise de coûts :</a:t>
            </a:r>
          </a:p>
          <a:p>
            <a:pPr lvl="2"/>
            <a:r>
              <a:rPr lang="fr-FR" dirty="0" smtClean="0"/>
              <a:t>Gratuit et </a:t>
            </a:r>
            <a:r>
              <a:rPr lang="fr-FR" u="sng" dirty="0" smtClean="0"/>
              <a:t>pérenne</a:t>
            </a:r>
            <a:r>
              <a:rPr lang="fr-FR" dirty="0" smtClean="0"/>
              <a:t>. 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58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Service opérationnel à UT1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9244"/>
          </a:xfrm>
        </p:spPr>
        <p:txBody>
          <a:bodyPr/>
          <a:lstStyle/>
          <a:p>
            <a:r>
              <a:rPr lang="fr-FR" dirty="0" smtClean="0"/>
              <a:t>Avantages :</a:t>
            </a:r>
          </a:p>
          <a:p>
            <a:pPr lvl="1"/>
            <a:r>
              <a:rPr lang="fr-FR" dirty="0" smtClean="0"/>
              <a:t>Centralisation des accès</a:t>
            </a:r>
          </a:p>
          <a:p>
            <a:pPr lvl="2"/>
            <a:r>
              <a:rPr lang="fr-FR" dirty="0" smtClean="0"/>
              <a:t>Arrêt des déploiement locaux pour les recettes de logiciels</a:t>
            </a:r>
          </a:p>
          <a:p>
            <a:pPr lvl="2"/>
            <a:r>
              <a:rPr lang="fr-FR" dirty="0" smtClean="0"/>
              <a:t>Vérification des log d’accès (couplé avec </a:t>
            </a:r>
            <a:r>
              <a:rPr lang="fr-FR" dirty="0" err="1" smtClean="0"/>
              <a:t>Winlog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Possibilité d’enregistrer les sessions sous forme vidéo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Création des points d’accès simplifié</a:t>
            </a:r>
          </a:p>
          <a:p>
            <a:pPr lvl="2"/>
            <a:r>
              <a:rPr lang="fr-FR" dirty="0" smtClean="0"/>
              <a:t>Autonomie pour notre service</a:t>
            </a:r>
          </a:p>
          <a:p>
            <a:pPr lvl="2"/>
            <a:r>
              <a:rPr lang="fr-FR" dirty="0" smtClean="0"/>
              <a:t>Et donc une meilleure agilité</a:t>
            </a:r>
            <a:endParaRPr lang="fr-FR" dirty="0"/>
          </a:p>
          <a:p>
            <a:r>
              <a:rPr lang="fr-FR" dirty="0" smtClean="0"/>
              <a:t>Prospectives :</a:t>
            </a:r>
          </a:p>
          <a:p>
            <a:pPr lvl="1"/>
            <a:r>
              <a:rPr lang="fr-FR" dirty="0" smtClean="0"/>
              <a:t>De la pédagogie vers d’autres services:</a:t>
            </a:r>
          </a:p>
          <a:p>
            <a:pPr lvl="2"/>
            <a:r>
              <a:rPr lang="fr-FR" dirty="0" smtClean="0"/>
              <a:t>Ouverture des salles libre accès</a:t>
            </a:r>
          </a:p>
          <a:p>
            <a:pPr lvl="2"/>
            <a:r>
              <a:rPr lang="fr-FR" dirty="0" smtClean="0"/>
              <a:t>Accès </a:t>
            </a:r>
            <a:r>
              <a:rPr lang="fr-FR" dirty="0"/>
              <a:t>au SI </a:t>
            </a:r>
            <a:r>
              <a:rPr lang="fr-FR" dirty="0" smtClean="0"/>
              <a:t>métier</a:t>
            </a:r>
          </a:p>
          <a:p>
            <a:pPr lvl="2"/>
            <a:r>
              <a:rPr lang="fr-FR" dirty="0" smtClean="0"/>
              <a:t>Autres</a:t>
            </a: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	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44" y="3941490"/>
            <a:ext cx="3272897" cy="26620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311832" y="728640"/>
            <a:ext cx="5580744" cy="51306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Guacamole : principe général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grpSp>
        <p:nvGrpSpPr>
          <p:cNvPr id="7" name="Groupe 6"/>
          <p:cNvGrpSpPr/>
          <p:nvPr/>
        </p:nvGrpSpPr>
        <p:grpSpPr>
          <a:xfrm>
            <a:off x="3816736" y="2392346"/>
            <a:ext cx="1543536" cy="1830564"/>
            <a:chOff x="3761892" y="3137924"/>
            <a:chExt cx="1543536" cy="1830564"/>
          </a:xfrm>
        </p:grpSpPr>
        <p:pic>
          <p:nvPicPr>
            <p:cNvPr id="8" name="Picture 2" descr="http://www.icone-png.com/png/36/3648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04" y="3137924"/>
              <a:ext cx="1453524" cy="145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3761892" y="4599156"/>
              <a:ext cx="1453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D22238"/>
                  </a:solidFill>
                </a:rPr>
                <a:t>Guacamole</a:t>
              </a:r>
              <a:endParaRPr lang="fr-FR" b="1" dirty="0">
                <a:solidFill>
                  <a:srgbClr val="D22238"/>
                </a:solidFill>
              </a:endParaRPr>
            </a:p>
          </p:txBody>
        </p:sp>
      </p:grpSp>
      <p:sp>
        <p:nvSpPr>
          <p:cNvPr id="10" name="Double flèche horizontale 9"/>
          <p:cNvSpPr/>
          <p:nvPr/>
        </p:nvSpPr>
        <p:spPr>
          <a:xfrm>
            <a:off x="1961652" y="2714054"/>
            <a:ext cx="1962970" cy="810108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HTML 5</a:t>
            </a:r>
          </a:p>
        </p:txBody>
      </p:sp>
      <p:sp>
        <p:nvSpPr>
          <p:cNvPr id="11" name="Double flèche horizontale 10"/>
          <p:cNvSpPr/>
          <p:nvPr/>
        </p:nvSpPr>
        <p:spPr>
          <a:xfrm>
            <a:off x="5474040" y="1159470"/>
            <a:ext cx="1710228" cy="810108"/>
          </a:xfrm>
          <a:prstGeom prst="leftRigh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RDP</a:t>
            </a:r>
          </a:p>
        </p:txBody>
      </p:sp>
      <p:sp>
        <p:nvSpPr>
          <p:cNvPr id="12" name="Double flèche horizontale 11"/>
          <p:cNvSpPr/>
          <p:nvPr/>
        </p:nvSpPr>
        <p:spPr>
          <a:xfrm>
            <a:off x="5460088" y="2281846"/>
            <a:ext cx="1710228" cy="810108"/>
          </a:xfrm>
          <a:prstGeom prst="leftRigh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VNC</a:t>
            </a:r>
          </a:p>
        </p:txBody>
      </p:sp>
      <p:sp>
        <p:nvSpPr>
          <p:cNvPr id="13" name="Double flèche horizontale 12"/>
          <p:cNvSpPr/>
          <p:nvPr/>
        </p:nvSpPr>
        <p:spPr>
          <a:xfrm>
            <a:off x="5460088" y="3315336"/>
            <a:ext cx="1710228" cy="810108"/>
          </a:xfrm>
          <a:prstGeom prst="leftRigh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SSH</a:t>
            </a:r>
          </a:p>
        </p:txBody>
      </p:sp>
      <p:sp>
        <p:nvSpPr>
          <p:cNvPr id="14" name="Double flèche horizontale 13"/>
          <p:cNvSpPr/>
          <p:nvPr/>
        </p:nvSpPr>
        <p:spPr>
          <a:xfrm>
            <a:off x="5472120" y="4329120"/>
            <a:ext cx="1710228" cy="810108"/>
          </a:xfrm>
          <a:prstGeom prst="leftRigh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61728" y="6030064"/>
            <a:ext cx="743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0000"/>
                </a:solidFill>
              </a:rPr>
              <a:t>Centralise en un point unique des accès de type « </a:t>
            </a:r>
            <a:r>
              <a:rPr lang="fr-FR" dirty="0" err="1" smtClean="0">
                <a:solidFill>
                  <a:srgbClr val="CC0000"/>
                </a:solidFill>
              </a:rPr>
              <a:t>remote</a:t>
            </a:r>
            <a:r>
              <a:rPr lang="fr-FR" dirty="0" smtClean="0">
                <a:solidFill>
                  <a:srgbClr val="CC0000"/>
                </a:solidFill>
              </a:rPr>
              <a:t> desktop »</a:t>
            </a:r>
            <a:endParaRPr lang="fr-FR" dirty="0">
              <a:solidFill>
                <a:srgbClr val="CC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1" y="2619287"/>
            <a:ext cx="13049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55" y="4258350"/>
            <a:ext cx="916510" cy="8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21700" y="2258844"/>
            <a:ext cx="4680624" cy="2700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principe 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Architecture générale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6" name="Rectangle 5"/>
          <p:cNvSpPr/>
          <p:nvPr/>
        </p:nvSpPr>
        <p:spPr>
          <a:xfrm>
            <a:off x="2861772" y="3519012"/>
            <a:ext cx="2160288" cy="6300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Guacamole : Application Web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61772" y="2449935"/>
            <a:ext cx="2160288" cy="4726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Service GUAC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1772" y="4239108"/>
            <a:ext cx="2160288" cy="387672"/>
          </a:xfrm>
          <a:prstGeom prst="rect">
            <a:avLst/>
          </a:prstGeom>
          <a:solidFill>
            <a:srgbClr val="CC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TOMCAT</a:t>
            </a:r>
            <a:endParaRPr lang="fr-FR" dirty="0"/>
          </a:p>
        </p:txBody>
      </p:sp>
      <p:sp>
        <p:nvSpPr>
          <p:cNvPr id="9" name="Organigramme : Disque magnétique 8"/>
          <p:cNvSpPr/>
          <p:nvPr/>
        </p:nvSpPr>
        <p:spPr>
          <a:xfrm>
            <a:off x="5472120" y="3834054"/>
            <a:ext cx="900120" cy="810108"/>
          </a:xfrm>
          <a:prstGeom prst="flowChartMagneticDisk">
            <a:avLst/>
          </a:prstGeom>
          <a:solidFill>
            <a:srgbClr val="CC0000"/>
          </a:solidFill>
          <a:ln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Maria DB</a:t>
            </a:r>
            <a:endParaRPr lang="fr-FR" dirty="0"/>
          </a:p>
        </p:txBody>
      </p:sp>
      <p:sp>
        <p:nvSpPr>
          <p:cNvPr id="11" name="Double flèche horizontale 10"/>
          <p:cNvSpPr/>
          <p:nvPr/>
        </p:nvSpPr>
        <p:spPr>
          <a:xfrm>
            <a:off x="791496" y="4178505"/>
            <a:ext cx="1980264" cy="508878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HTML</a:t>
            </a:r>
          </a:p>
        </p:txBody>
      </p:sp>
      <p:sp>
        <p:nvSpPr>
          <p:cNvPr id="13" name="Double flèche horizontale 12"/>
          <p:cNvSpPr/>
          <p:nvPr/>
        </p:nvSpPr>
        <p:spPr>
          <a:xfrm>
            <a:off x="5202084" y="2405052"/>
            <a:ext cx="3680824" cy="562452"/>
          </a:xfrm>
          <a:prstGeom prst="leftRigh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RDP</a:t>
            </a:r>
          </a:p>
        </p:txBody>
      </p:sp>
      <p:sp>
        <p:nvSpPr>
          <p:cNvPr id="14" name="Double flèche horizontale 13"/>
          <p:cNvSpPr/>
          <p:nvPr/>
        </p:nvSpPr>
        <p:spPr>
          <a:xfrm rot="5400000">
            <a:off x="3691849" y="3090351"/>
            <a:ext cx="500132" cy="254439"/>
          </a:xfrm>
          <a:prstGeom prst="leftRightArrow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grpSp>
        <p:nvGrpSpPr>
          <p:cNvPr id="22" name="Groupe 21"/>
          <p:cNvGrpSpPr/>
          <p:nvPr/>
        </p:nvGrpSpPr>
        <p:grpSpPr>
          <a:xfrm>
            <a:off x="161412" y="1358724"/>
            <a:ext cx="7110948" cy="2432078"/>
            <a:chOff x="161412" y="1358724"/>
            <a:chExt cx="7110948" cy="2432078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4662012" y="1808784"/>
              <a:ext cx="540072" cy="64115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5202084" y="1358724"/>
              <a:ext cx="2070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Service Linux exclusivement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61412" y="3144471"/>
              <a:ext cx="2070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Application java</a:t>
              </a:r>
            </a:p>
            <a:p>
              <a:pPr algn="ctr"/>
              <a:r>
                <a:rPr lang="fr-FR" dirty="0" smtClean="0"/>
                <a:t>(.</a:t>
              </a:r>
              <a:r>
                <a:rPr lang="fr-FR" dirty="0" err="1" smtClean="0"/>
                <a:t>war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1781628" y="3450645"/>
              <a:ext cx="990132" cy="3205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ZoneTexte 11"/>
          <p:cNvSpPr txBox="1"/>
          <p:nvPr/>
        </p:nvSpPr>
        <p:spPr>
          <a:xfrm>
            <a:off x="2713820" y="5110675"/>
            <a:ext cx="38255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600" u="sng" dirty="0"/>
              <a:t>Caractéristiques de la plateforme :</a:t>
            </a:r>
          </a:p>
          <a:p>
            <a:pPr marL="0" indent="0">
              <a:buNone/>
            </a:pPr>
            <a:r>
              <a:rPr lang="fr-FR" sz="1600" dirty="0"/>
              <a:t> VM sous hôte « </a:t>
            </a:r>
            <a:r>
              <a:rPr lang="fr-FR" sz="1600" dirty="0" err="1"/>
              <a:t>Proxmox</a:t>
            </a:r>
            <a:r>
              <a:rPr lang="fr-FR" sz="1600" dirty="0"/>
              <a:t> »</a:t>
            </a:r>
          </a:p>
          <a:p>
            <a:pPr marL="0" indent="0">
              <a:buNone/>
            </a:pPr>
            <a:r>
              <a:rPr lang="fr-FR" sz="1600" dirty="0"/>
              <a:t> OS : </a:t>
            </a:r>
            <a:r>
              <a:rPr lang="fr-FR" sz="1600" dirty="0" err="1"/>
              <a:t>centos</a:t>
            </a:r>
            <a:r>
              <a:rPr lang="fr-FR" sz="1600" dirty="0"/>
              <a:t> 7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err="1"/>
              <a:t>Vcpu</a:t>
            </a:r>
            <a:r>
              <a:rPr lang="fr-FR" sz="1600" dirty="0"/>
              <a:t> : 2</a:t>
            </a:r>
          </a:p>
          <a:p>
            <a:pPr marL="0" indent="0">
              <a:buNone/>
            </a:pPr>
            <a:r>
              <a:rPr lang="fr-FR" sz="1600" dirty="0"/>
              <a:t> Mémoire : 2 </a:t>
            </a:r>
            <a:r>
              <a:rPr lang="fr-FR" sz="1600" dirty="0" smtClean="0"/>
              <a:t>Go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Disque : 40 Go</a:t>
            </a:r>
            <a:endParaRPr lang="fr-FR" sz="1600" dirty="0"/>
          </a:p>
          <a:p>
            <a:endParaRPr lang="fr-FR" dirty="0"/>
          </a:p>
        </p:txBody>
      </p:sp>
      <p:pic>
        <p:nvPicPr>
          <p:cNvPr id="21" name="Picture 2" descr="\\ad.ut-capitole.fr\emp\Personnel\nguiral\Documents\Mes images\1383058420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8" y="4048963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\\ad.ut-capitole.fr\emp\Personnel\nguiral\Documents\Mes images\1383058497_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8" y="459919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\\ad.ut-capitole.fr\emp\Personnel\nguiral\Documents\Mes images\1383058505_Chro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4" y="4331514"/>
            <a:ext cx="270036" cy="2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Guacamole : intégration dans un SI existant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Plusieurs modes d’authentification :</a:t>
            </a:r>
          </a:p>
          <a:p>
            <a:pPr lvl="1"/>
            <a:r>
              <a:rPr lang="fr-FR" dirty="0" smtClean="0"/>
              <a:t>Via formulaire (compte &amp; mot de passe)</a:t>
            </a:r>
          </a:p>
          <a:p>
            <a:pPr lvl="2"/>
            <a:r>
              <a:rPr lang="fr-FR" dirty="0" smtClean="0"/>
              <a:t>Fichier </a:t>
            </a:r>
            <a:r>
              <a:rPr lang="fr-FR" dirty="0" err="1" smtClean="0"/>
              <a:t>xml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LDAP (administration via groupe)</a:t>
            </a:r>
          </a:p>
          <a:p>
            <a:pPr lvl="2"/>
            <a:r>
              <a:rPr lang="fr-FR" dirty="0" smtClean="0"/>
              <a:t>Base de données (</a:t>
            </a:r>
            <a:r>
              <a:rPr lang="fr-FR" dirty="0" err="1" smtClean="0"/>
              <a:t>Mysql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Sans formulaire</a:t>
            </a:r>
          </a:p>
          <a:p>
            <a:pPr lvl="2"/>
            <a:r>
              <a:rPr lang="fr-FR" dirty="0" smtClean="0"/>
              <a:t>Sans authentification avec Fichier </a:t>
            </a:r>
            <a:r>
              <a:rPr lang="fr-FR" dirty="0" err="1" smtClean="0"/>
              <a:t>xml</a:t>
            </a:r>
            <a:endParaRPr lang="fr-FR" dirty="0" smtClean="0"/>
          </a:p>
          <a:p>
            <a:pPr lvl="2"/>
            <a:r>
              <a:rPr lang="fr-FR" dirty="0" smtClean="0"/>
              <a:t>Module « </a:t>
            </a:r>
            <a:r>
              <a:rPr lang="fr-FR" b="1" dirty="0" err="1" smtClean="0">
                <a:solidFill>
                  <a:srgbClr val="FF0000"/>
                </a:solidFill>
              </a:rPr>
              <a:t>Auth</a:t>
            </a:r>
            <a:r>
              <a:rPr lang="fr-FR" b="1" dirty="0" smtClean="0">
                <a:solidFill>
                  <a:srgbClr val="FF0000"/>
                </a:solidFill>
              </a:rPr>
              <a:t> user</a:t>
            </a:r>
            <a:r>
              <a:rPr lang="fr-FR" dirty="0" smtClean="0"/>
              <a:t> » couplé avec </a:t>
            </a:r>
          </a:p>
          <a:p>
            <a:pPr lvl="3"/>
            <a:r>
              <a:rPr lang="fr-FR" dirty="0" smtClean="0"/>
              <a:t>une base de données</a:t>
            </a:r>
          </a:p>
          <a:p>
            <a:pPr lvl="3"/>
            <a:r>
              <a:rPr lang="fr-FR" dirty="0" smtClean="0"/>
              <a:t>ou un fichier </a:t>
            </a:r>
            <a:r>
              <a:rPr lang="fr-FR" dirty="0" err="1" smtClean="0"/>
              <a:t>xml</a:t>
            </a:r>
            <a:endParaRPr lang="fr-FR" dirty="0" smtClean="0"/>
          </a:p>
          <a:p>
            <a:pPr lvl="2"/>
            <a:r>
              <a:rPr lang="fr-FR" dirty="0" smtClean="0"/>
              <a:t>Module « double authentification » couplé avec</a:t>
            </a:r>
          </a:p>
          <a:p>
            <a:pPr lvl="3"/>
            <a:r>
              <a:rPr lang="fr-FR" dirty="0" smtClean="0"/>
              <a:t>une base de données</a:t>
            </a:r>
          </a:p>
          <a:p>
            <a:pPr lvl="3"/>
            <a:r>
              <a:rPr lang="fr-FR" dirty="0" smtClean="0"/>
              <a:t>ou un fichier </a:t>
            </a:r>
            <a:r>
              <a:rPr lang="fr-FR" dirty="0" err="1" smtClean="0"/>
              <a:t>xml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4752024" y="1268712"/>
            <a:ext cx="4116828" cy="3240432"/>
            <a:chOff x="4752024" y="1268712"/>
            <a:chExt cx="4116828" cy="324043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204" y="1268712"/>
              <a:ext cx="2766648" cy="225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Connecteur droit avec flèche 6"/>
            <p:cNvCxnSpPr/>
            <p:nvPr/>
          </p:nvCxnSpPr>
          <p:spPr>
            <a:xfrm flipV="1">
              <a:off x="4752024" y="2618892"/>
              <a:ext cx="1350180" cy="540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4752024" y="3609024"/>
              <a:ext cx="2250300" cy="900120"/>
            </a:xfrm>
            <a:prstGeom prst="straightConnector1">
              <a:avLst/>
            </a:prstGeom>
            <a:ln w="28575">
              <a:prstDash val="dash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Guacamole : partie administration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Montage d’un point d’accès via le portail web </a:t>
            </a:r>
          </a:p>
          <a:p>
            <a:pPr lvl="1"/>
            <a:endParaRPr lang="fr-FR" dirty="0" smtClean="0"/>
          </a:p>
          <a:p>
            <a:pPr lvl="1"/>
            <a:r>
              <a:rPr lang="fr-FR" dirty="0"/>
              <a:t>mode </a:t>
            </a:r>
            <a:r>
              <a:rPr lang="fr-FR" dirty="0" smtClean="0"/>
              <a:t>« base </a:t>
            </a:r>
            <a:r>
              <a:rPr lang="fr-FR" dirty="0"/>
              <a:t>de </a:t>
            </a:r>
            <a:r>
              <a:rPr lang="fr-FR" dirty="0" smtClean="0"/>
              <a:t>données » seulement :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déclarer un utilisateur</a:t>
            </a:r>
          </a:p>
          <a:p>
            <a:pPr lvl="2"/>
            <a:r>
              <a:rPr lang="fr-FR" dirty="0" smtClean="0"/>
              <a:t>déclarer une connexion (ordinateur, VM, etc…)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associer une connexion à des groupes de connexion</a:t>
            </a:r>
          </a:p>
          <a:p>
            <a:pPr lvl="2"/>
            <a:r>
              <a:rPr lang="fr-FR" dirty="0" smtClean="0"/>
              <a:t>associer un utilisateur à un ou plusieurs groupes de connexion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66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Guacamole : partie administration (</a:t>
            </a:r>
            <a:r>
              <a:rPr lang="fr-FR" dirty="0" err="1" smtClean="0"/>
              <a:t>bdd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014CB-602D-4806-845A-A33FFA705FD1}" type="datetime1">
              <a:rPr lang="fr-FR" altLang="fr-FR" smtClean="0"/>
              <a:pPr>
                <a:defRPr/>
              </a:pPr>
              <a:t>25/06/2017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85230-2836-406C-90E9-42AA89DE96AA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8" y="1088688"/>
            <a:ext cx="56444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4" y="908664"/>
            <a:ext cx="3953714" cy="546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1511592" y="1718772"/>
            <a:ext cx="4050540" cy="261034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581868" y="5859324"/>
            <a:ext cx="990132" cy="90012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01680" y="5679300"/>
            <a:ext cx="252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0000"/>
                </a:solidFill>
              </a:rPr>
              <a:t>Association aux points d’accès</a:t>
            </a:r>
            <a:endParaRPr lang="fr-FR" dirty="0">
              <a:solidFill>
                <a:srgbClr val="CC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rot="19706907">
            <a:off x="2370552" y="2985629"/>
            <a:ext cx="12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0000"/>
                </a:solidFill>
              </a:rPr>
              <a:t>détails</a:t>
            </a:r>
            <a:endParaRPr lang="fr-FR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UT1C_léger">
  <a:themeElements>
    <a:clrScheme name="Modele A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A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A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e B UT1 Capitole">
  <a:themeElements>
    <a:clrScheme name="Modele B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B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B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ele C UT1 Capitole">
  <a:themeElements>
    <a:clrScheme name="Modele C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C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C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ele D UT1 Capitole">
  <a:themeElements>
    <a:clrScheme name="Modele D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D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D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ModèleUT1C_léger</Template>
  <TotalTime>5776</TotalTime>
  <Words>443</Words>
  <Application>Microsoft Office PowerPoint</Application>
  <PresentationFormat>Affichage à l'écran (4:3)</PresentationFormat>
  <Paragraphs>198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Times New Roman</vt:lpstr>
      <vt:lpstr>Wingdings</vt:lpstr>
      <vt:lpstr>ModèleUT1C_léger</vt:lpstr>
      <vt:lpstr>Modele B UT1 Capitole</vt:lpstr>
      <vt:lpstr>Modele C UT1 Capitole</vt:lpstr>
      <vt:lpstr>Modele D UT1 Capitole</vt:lpstr>
      <vt:lpstr>CAPITOUL  GUACAMOLE </vt:lpstr>
      <vt:lpstr>Guacamole : introduction</vt:lpstr>
      <vt:lpstr>Guacamole : attendus d’UT1</vt:lpstr>
      <vt:lpstr>Guacamole : Service opérationnel à UT1</vt:lpstr>
      <vt:lpstr>Guacamole : principe général</vt:lpstr>
      <vt:lpstr>Guacamole : principe général</vt:lpstr>
      <vt:lpstr>Guacamole : intégration dans un SI existant</vt:lpstr>
      <vt:lpstr>Guacamole : partie administration</vt:lpstr>
      <vt:lpstr>Guacamole : partie administration (bdd)</vt:lpstr>
      <vt:lpstr>Guacamole : partie administration (bdd)</vt:lpstr>
      <vt:lpstr>Guacamole : Démo</vt:lpstr>
      <vt:lpstr>Guacamole</vt:lpstr>
      <vt:lpstr>Guacamole : intégration dans un SI existant</vt:lpstr>
      <vt:lpstr>Guacamole : intégration dans un SI existant</vt:lpstr>
      <vt:lpstr>Guacamole : intégration dans un SI existant</vt:lpstr>
      <vt:lpstr>Guacamole : documentation</vt:lpstr>
      <vt:lpstr>Guacamole : principe général</vt:lpstr>
      <vt:lpstr>Guacamole : évolution interne</vt:lpstr>
    </vt:vector>
  </TitlesOfParts>
  <Company>UT1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DSI – Acquisition de matériels informatiques</dc:title>
  <dc:creator>xhenry</dc:creator>
  <cp:lastModifiedBy>Sophie CORRE</cp:lastModifiedBy>
  <cp:revision>400</cp:revision>
  <dcterms:created xsi:type="dcterms:W3CDTF">2015-08-25T09:35:28Z</dcterms:created>
  <dcterms:modified xsi:type="dcterms:W3CDTF">2017-06-25T21:00:13Z</dcterms:modified>
</cp:coreProperties>
</file>