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3" r:id="rId9"/>
    <p:sldId id="266" r:id="rId10"/>
    <p:sldId id="265" r:id="rId11"/>
    <p:sldId id="269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B9023F-866F-40DA-90F5-7D9D3C93A53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B68F908-6898-4803-A106-F6CCC11F1979}">
      <dgm:prSet/>
      <dgm:spPr/>
      <dgm:t>
        <a:bodyPr/>
        <a:lstStyle/>
        <a:p>
          <a:r>
            <a:rPr lang="fr-FR" dirty="0"/>
            <a:t>Solution précédente 2 PABX </a:t>
          </a:r>
          <a:r>
            <a:rPr lang="fr-FR" dirty="0" err="1"/>
            <a:t>Alcaltel</a:t>
          </a:r>
          <a:r>
            <a:rPr lang="fr-FR" dirty="0"/>
            <a:t> OXO sur 2 sites (80+20 lignes </a:t>
          </a:r>
          <a:r>
            <a:rPr lang="fr-FR" dirty="0" err="1"/>
            <a:t>sda</a:t>
          </a:r>
          <a:r>
            <a:rPr lang="fr-FR" dirty="0"/>
            <a:t>)</a:t>
          </a:r>
          <a:endParaRPr lang="en-US" dirty="0"/>
        </a:p>
      </dgm:t>
    </dgm:pt>
    <dgm:pt modelId="{078EE62C-2C02-41BB-AE2A-2A9ADF827C6C}" type="parTrans" cxnId="{67AAA5BC-1A11-4AF2-B1F1-37A2DD3BA809}">
      <dgm:prSet/>
      <dgm:spPr/>
      <dgm:t>
        <a:bodyPr/>
        <a:lstStyle/>
        <a:p>
          <a:endParaRPr lang="en-US"/>
        </a:p>
      </dgm:t>
    </dgm:pt>
    <dgm:pt modelId="{109A1760-02ED-4EC2-A9BE-3E55418BFC78}" type="sibTrans" cxnId="{67AAA5BC-1A11-4AF2-B1F1-37A2DD3BA809}">
      <dgm:prSet/>
      <dgm:spPr/>
      <dgm:t>
        <a:bodyPr/>
        <a:lstStyle/>
        <a:p>
          <a:endParaRPr lang="en-US"/>
        </a:p>
      </dgm:t>
    </dgm:pt>
    <dgm:pt modelId="{B000B296-D5F1-4E90-B93C-399A90E8E37D}">
      <dgm:prSet/>
      <dgm:spPr/>
      <dgm:t>
        <a:bodyPr/>
        <a:lstStyle/>
        <a:p>
          <a:r>
            <a:rPr lang="fr-FR"/>
            <a:t>Full IP, sauf les lignes d’urgence en RTC</a:t>
          </a:r>
          <a:endParaRPr lang="en-US"/>
        </a:p>
      </dgm:t>
    </dgm:pt>
    <dgm:pt modelId="{7A3589FB-7FF6-412A-B853-1A08C4BEA565}" type="parTrans" cxnId="{21905525-44C7-494E-9E28-1C8F014B9F0D}">
      <dgm:prSet/>
      <dgm:spPr/>
      <dgm:t>
        <a:bodyPr/>
        <a:lstStyle/>
        <a:p>
          <a:endParaRPr lang="en-US"/>
        </a:p>
      </dgm:t>
    </dgm:pt>
    <dgm:pt modelId="{5C7ACE73-BBBE-45B8-A441-D1A40454ED45}" type="sibTrans" cxnId="{21905525-44C7-494E-9E28-1C8F014B9F0D}">
      <dgm:prSet/>
      <dgm:spPr/>
      <dgm:t>
        <a:bodyPr/>
        <a:lstStyle/>
        <a:p>
          <a:endParaRPr lang="en-US"/>
        </a:p>
      </dgm:t>
    </dgm:pt>
    <dgm:pt modelId="{3F195B18-1A58-4CB5-9D4B-4059C5B6D9D8}">
      <dgm:prSet/>
      <dgm:spPr/>
      <dgm:t>
        <a:bodyPr/>
        <a:lstStyle/>
        <a:p>
          <a:r>
            <a:rPr lang="fr-FR" dirty="0"/>
            <a:t>Mise en place en 2009, matériel en fin de vie et déménagement de l’établissement </a:t>
          </a:r>
          <a:r>
            <a:rPr lang="fr-FR"/>
            <a:t>prévu depuis 2004.</a:t>
          </a:r>
          <a:endParaRPr lang="en-US" dirty="0"/>
        </a:p>
      </dgm:t>
    </dgm:pt>
    <dgm:pt modelId="{6D17691C-18D5-422B-A9CF-3311BF401A27}" type="parTrans" cxnId="{BA1BA78B-7DF2-496F-B179-56734ECCADC6}">
      <dgm:prSet/>
      <dgm:spPr/>
      <dgm:t>
        <a:bodyPr/>
        <a:lstStyle/>
        <a:p>
          <a:endParaRPr lang="en-US"/>
        </a:p>
      </dgm:t>
    </dgm:pt>
    <dgm:pt modelId="{0E48E62B-3326-43D2-A9D3-5DA66B0571F5}" type="sibTrans" cxnId="{BA1BA78B-7DF2-496F-B179-56734ECCADC6}">
      <dgm:prSet/>
      <dgm:spPr/>
      <dgm:t>
        <a:bodyPr/>
        <a:lstStyle/>
        <a:p>
          <a:endParaRPr lang="en-US"/>
        </a:p>
      </dgm:t>
    </dgm:pt>
    <dgm:pt modelId="{E948070D-42E8-49A8-893B-FFA8EC554844}" type="pres">
      <dgm:prSet presAssocID="{BAB9023F-866F-40DA-90F5-7D9D3C93A53A}" presName="linear" presStyleCnt="0">
        <dgm:presLayoutVars>
          <dgm:animLvl val="lvl"/>
          <dgm:resizeHandles val="exact"/>
        </dgm:presLayoutVars>
      </dgm:prSet>
      <dgm:spPr/>
    </dgm:pt>
    <dgm:pt modelId="{022AC9BF-0AAE-43D7-BEEF-DC7E0967E5C8}" type="pres">
      <dgm:prSet presAssocID="{CB68F908-6898-4803-A106-F6CCC11F197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4025630-C47C-4236-9F84-0D64E8A389FE}" type="pres">
      <dgm:prSet presAssocID="{109A1760-02ED-4EC2-A9BE-3E55418BFC78}" presName="spacer" presStyleCnt="0"/>
      <dgm:spPr/>
    </dgm:pt>
    <dgm:pt modelId="{B321A382-D811-46DB-B5D5-6DBDB3B39946}" type="pres">
      <dgm:prSet presAssocID="{B000B296-D5F1-4E90-B93C-399A90E8E37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818698C-C70D-4903-B2C5-60AE3BC27851}" type="pres">
      <dgm:prSet presAssocID="{5C7ACE73-BBBE-45B8-A441-D1A40454ED45}" presName="spacer" presStyleCnt="0"/>
      <dgm:spPr/>
    </dgm:pt>
    <dgm:pt modelId="{FA608A8E-FE4B-4F20-B569-C052BD137283}" type="pres">
      <dgm:prSet presAssocID="{3F195B18-1A58-4CB5-9D4B-4059C5B6D9D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D741911-39D7-42EE-AEC0-1AA5B08EB8DD}" type="presOf" srcId="{CB68F908-6898-4803-A106-F6CCC11F1979}" destId="{022AC9BF-0AAE-43D7-BEEF-DC7E0967E5C8}" srcOrd="0" destOrd="0" presId="urn:microsoft.com/office/officeart/2005/8/layout/vList2"/>
    <dgm:cxn modelId="{21905525-44C7-494E-9E28-1C8F014B9F0D}" srcId="{BAB9023F-866F-40DA-90F5-7D9D3C93A53A}" destId="{B000B296-D5F1-4E90-B93C-399A90E8E37D}" srcOrd="1" destOrd="0" parTransId="{7A3589FB-7FF6-412A-B853-1A08C4BEA565}" sibTransId="{5C7ACE73-BBBE-45B8-A441-D1A40454ED45}"/>
    <dgm:cxn modelId="{BA1BA78B-7DF2-496F-B179-56734ECCADC6}" srcId="{BAB9023F-866F-40DA-90F5-7D9D3C93A53A}" destId="{3F195B18-1A58-4CB5-9D4B-4059C5B6D9D8}" srcOrd="2" destOrd="0" parTransId="{6D17691C-18D5-422B-A9CF-3311BF401A27}" sibTransId="{0E48E62B-3326-43D2-A9D3-5DA66B0571F5}"/>
    <dgm:cxn modelId="{67AAA5BC-1A11-4AF2-B1F1-37A2DD3BA809}" srcId="{BAB9023F-866F-40DA-90F5-7D9D3C93A53A}" destId="{CB68F908-6898-4803-A106-F6CCC11F1979}" srcOrd="0" destOrd="0" parTransId="{078EE62C-2C02-41BB-AE2A-2A9ADF827C6C}" sibTransId="{109A1760-02ED-4EC2-A9BE-3E55418BFC78}"/>
    <dgm:cxn modelId="{4A5A1FDA-5AD1-409E-A294-BEEE60B8C686}" type="presOf" srcId="{B000B296-D5F1-4E90-B93C-399A90E8E37D}" destId="{B321A382-D811-46DB-B5D5-6DBDB3B39946}" srcOrd="0" destOrd="0" presId="urn:microsoft.com/office/officeart/2005/8/layout/vList2"/>
    <dgm:cxn modelId="{CF11D1F9-7371-4413-B730-E45D330C49AA}" type="presOf" srcId="{BAB9023F-866F-40DA-90F5-7D9D3C93A53A}" destId="{E948070D-42E8-49A8-893B-FFA8EC554844}" srcOrd="0" destOrd="0" presId="urn:microsoft.com/office/officeart/2005/8/layout/vList2"/>
    <dgm:cxn modelId="{6F984DFB-6D3B-488F-ABE8-458A55463D7E}" type="presOf" srcId="{3F195B18-1A58-4CB5-9D4B-4059C5B6D9D8}" destId="{FA608A8E-FE4B-4F20-B569-C052BD137283}" srcOrd="0" destOrd="0" presId="urn:microsoft.com/office/officeart/2005/8/layout/vList2"/>
    <dgm:cxn modelId="{7CB9060A-1B44-4BB1-8884-8DABA539C95F}" type="presParOf" srcId="{E948070D-42E8-49A8-893B-FFA8EC554844}" destId="{022AC9BF-0AAE-43D7-BEEF-DC7E0967E5C8}" srcOrd="0" destOrd="0" presId="urn:microsoft.com/office/officeart/2005/8/layout/vList2"/>
    <dgm:cxn modelId="{16B598FA-EB8B-4046-8B81-BBAD4B9D12C6}" type="presParOf" srcId="{E948070D-42E8-49A8-893B-FFA8EC554844}" destId="{54025630-C47C-4236-9F84-0D64E8A389FE}" srcOrd="1" destOrd="0" presId="urn:microsoft.com/office/officeart/2005/8/layout/vList2"/>
    <dgm:cxn modelId="{C3702B08-5293-460F-B9F4-081D3656BDF7}" type="presParOf" srcId="{E948070D-42E8-49A8-893B-FFA8EC554844}" destId="{B321A382-D811-46DB-B5D5-6DBDB3B39946}" srcOrd="2" destOrd="0" presId="urn:microsoft.com/office/officeart/2005/8/layout/vList2"/>
    <dgm:cxn modelId="{9DBBEBC8-47E1-445B-B7D8-F92367C2A5D2}" type="presParOf" srcId="{E948070D-42E8-49A8-893B-FFA8EC554844}" destId="{7818698C-C70D-4903-B2C5-60AE3BC27851}" srcOrd="3" destOrd="0" presId="urn:microsoft.com/office/officeart/2005/8/layout/vList2"/>
    <dgm:cxn modelId="{76683DDB-8AF1-49AB-9F92-BA2E1A928F51}" type="presParOf" srcId="{E948070D-42E8-49A8-893B-FFA8EC554844}" destId="{FA608A8E-FE4B-4F20-B569-C052BD13728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CC6194-973D-452B-9461-7A1771785B13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51394AC2-BED4-490B-A41D-BE73BE91AB89}">
      <dgm:prSet/>
      <dgm:spPr/>
      <dgm:t>
        <a:bodyPr/>
        <a:lstStyle/>
        <a:p>
          <a:r>
            <a:rPr lang="fr-FR" dirty="0"/>
            <a:t>Les besoins ont </a:t>
          </a:r>
          <a:r>
            <a:rPr lang="fr-FR" dirty="0">
              <a:latin typeface="+mj-lt"/>
            </a:rPr>
            <a:t>rapidement</a:t>
          </a:r>
          <a:r>
            <a:rPr lang="fr-FR" dirty="0"/>
            <a:t> été d’être le plus souple possible.</a:t>
          </a:r>
          <a:endParaRPr lang="en-US" dirty="0"/>
        </a:p>
      </dgm:t>
    </dgm:pt>
    <dgm:pt modelId="{2AB46BEF-BE47-4604-9DC8-C8B9F0B9D7C6}" type="parTrans" cxnId="{7360609E-E730-41D9-AA1A-FDA751D08718}">
      <dgm:prSet/>
      <dgm:spPr/>
      <dgm:t>
        <a:bodyPr/>
        <a:lstStyle/>
        <a:p>
          <a:endParaRPr lang="en-US"/>
        </a:p>
      </dgm:t>
    </dgm:pt>
    <dgm:pt modelId="{CDE1A28C-4B45-4FD1-A68E-F0D0C51068CC}" type="sibTrans" cxnId="{7360609E-E730-41D9-AA1A-FDA751D08718}">
      <dgm:prSet/>
      <dgm:spPr/>
      <dgm:t>
        <a:bodyPr/>
        <a:lstStyle/>
        <a:p>
          <a:endParaRPr lang="en-US"/>
        </a:p>
      </dgm:t>
    </dgm:pt>
    <dgm:pt modelId="{6876405C-7546-4B52-8DD5-9C6C09997AFD}">
      <dgm:prSet/>
      <dgm:spPr/>
      <dgm:t>
        <a:bodyPr/>
        <a:lstStyle/>
        <a:p>
          <a:r>
            <a:rPr lang="fr-FR" dirty="0"/>
            <a:t>3 offres proposées</a:t>
          </a:r>
          <a:endParaRPr lang="en-US" dirty="0"/>
        </a:p>
      </dgm:t>
    </dgm:pt>
    <dgm:pt modelId="{15044B11-C585-4F75-A74D-2B22272007B8}" type="parTrans" cxnId="{065B55B0-B71D-4D81-9786-871B1C225398}">
      <dgm:prSet/>
      <dgm:spPr/>
      <dgm:t>
        <a:bodyPr/>
        <a:lstStyle/>
        <a:p>
          <a:endParaRPr lang="en-US"/>
        </a:p>
      </dgm:t>
    </dgm:pt>
    <dgm:pt modelId="{F6307DC6-5B86-4123-AB47-D9DA3D1B2FD2}" type="sibTrans" cxnId="{065B55B0-B71D-4D81-9786-871B1C225398}">
      <dgm:prSet/>
      <dgm:spPr/>
      <dgm:t>
        <a:bodyPr/>
        <a:lstStyle/>
        <a:p>
          <a:endParaRPr lang="en-US"/>
        </a:p>
      </dgm:t>
    </dgm:pt>
    <dgm:pt modelId="{A0D2C28E-BC22-4278-A765-14FB2D3E6E19}">
      <dgm:prSet/>
      <dgm:spPr/>
      <dgm:t>
        <a:bodyPr/>
        <a:lstStyle/>
        <a:p>
          <a:r>
            <a:rPr lang="fr-FR"/>
            <a:t>SFR: </a:t>
          </a:r>
          <a:r>
            <a:rPr lang="fr-FR" b="0" i="0" baseline="0"/>
            <a:t>L’OFFRE DE TÉLÉPHONIE FIXE AVEC STANDARD DE SFR</a:t>
          </a:r>
          <a:endParaRPr lang="en-US"/>
        </a:p>
      </dgm:t>
    </dgm:pt>
    <dgm:pt modelId="{992715CF-79C8-4411-8910-9E855E0955AF}" type="parTrans" cxnId="{55BEA37B-955E-48E9-82E8-8E7C7306AC54}">
      <dgm:prSet/>
      <dgm:spPr/>
      <dgm:t>
        <a:bodyPr/>
        <a:lstStyle/>
        <a:p>
          <a:endParaRPr lang="en-US"/>
        </a:p>
      </dgm:t>
    </dgm:pt>
    <dgm:pt modelId="{79950F8C-9708-438A-B5BA-BC84379DED4A}" type="sibTrans" cxnId="{55BEA37B-955E-48E9-82E8-8E7C7306AC54}">
      <dgm:prSet/>
      <dgm:spPr/>
      <dgm:t>
        <a:bodyPr/>
        <a:lstStyle/>
        <a:p>
          <a:endParaRPr lang="en-US"/>
        </a:p>
      </dgm:t>
    </dgm:pt>
    <dgm:pt modelId="{B97FA525-BA88-4E5A-9BD1-51105DD7E465}">
      <dgm:prSet/>
      <dgm:spPr/>
      <dgm:t>
        <a:bodyPr/>
        <a:lstStyle/>
        <a:p>
          <a:r>
            <a:rPr lang="fr-FR" b="1"/>
            <a:t>AVENCALL:</a:t>
          </a:r>
          <a:r>
            <a:rPr lang="fr-FR"/>
            <a:t> XIVO</a:t>
          </a:r>
          <a:endParaRPr lang="en-US"/>
        </a:p>
      </dgm:t>
    </dgm:pt>
    <dgm:pt modelId="{F15B9334-BF40-4889-80D7-5C97F171ED59}" type="parTrans" cxnId="{7AAF8738-CB43-48FB-8051-AA9F6A6B5491}">
      <dgm:prSet/>
      <dgm:spPr/>
      <dgm:t>
        <a:bodyPr/>
        <a:lstStyle/>
        <a:p>
          <a:endParaRPr lang="en-US"/>
        </a:p>
      </dgm:t>
    </dgm:pt>
    <dgm:pt modelId="{EA93981D-A218-4E26-817B-4C2161434564}" type="sibTrans" cxnId="{7AAF8738-CB43-48FB-8051-AA9F6A6B5491}">
      <dgm:prSet/>
      <dgm:spPr/>
      <dgm:t>
        <a:bodyPr/>
        <a:lstStyle/>
        <a:p>
          <a:endParaRPr lang="en-US"/>
        </a:p>
      </dgm:t>
    </dgm:pt>
    <dgm:pt modelId="{26434CB5-D07A-44D0-8CCB-E8174FB21222}">
      <dgm:prSet/>
      <dgm:spPr/>
      <dgm:t>
        <a:bodyPr/>
        <a:lstStyle/>
        <a:p>
          <a:r>
            <a:rPr lang="fr-FR" dirty="0"/>
            <a:t>CSX: BICOM SYSTEMS</a:t>
          </a:r>
          <a:endParaRPr lang="en-US" dirty="0"/>
        </a:p>
      </dgm:t>
    </dgm:pt>
    <dgm:pt modelId="{91AD149C-69E9-4381-944A-E0E9D1FB8DD4}" type="parTrans" cxnId="{BD4208C0-531A-4C2B-AE09-ED82B2DDF407}">
      <dgm:prSet/>
      <dgm:spPr/>
      <dgm:t>
        <a:bodyPr/>
        <a:lstStyle/>
        <a:p>
          <a:endParaRPr lang="en-US"/>
        </a:p>
      </dgm:t>
    </dgm:pt>
    <dgm:pt modelId="{4E0EBDCA-599D-44A6-87EB-D3BCE7FC534D}" type="sibTrans" cxnId="{BD4208C0-531A-4C2B-AE09-ED82B2DDF407}">
      <dgm:prSet/>
      <dgm:spPr/>
      <dgm:t>
        <a:bodyPr/>
        <a:lstStyle/>
        <a:p>
          <a:endParaRPr lang="en-US"/>
        </a:p>
      </dgm:t>
    </dgm:pt>
    <dgm:pt modelId="{34D04441-789A-4DE5-8559-A7B9E3C653B0}" type="pres">
      <dgm:prSet presAssocID="{5BCC6194-973D-452B-9461-7A1771785B13}" presName="linear" presStyleCnt="0">
        <dgm:presLayoutVars>
          <dgm:animLvl val="lvl"/>
          <dgm:resizeHandles val="exact"/>
        </dgm:presLayoutVars>
      </dgm:prSet>
      <dgm:spPr/>
    </dgm:pt>
    <dgm:pt modelId="{2D1B50DD-0D2B-47A1-9618-7645B76E442F}" type="pres">
      <dgm:prSet presAssocID="{51394AC2-BED4-490B-A41D-BE73BE91AB89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9AD576D-4829-4CCC-A3BD-2BD4D16C847E}" type="pres">
      <dgm:prSet presAssocID="{CDE1A28C-4B45-4FD1-A68E-F0D0C51068CC}" presName="spacer" presStyleCnt="0"/>
      <dgm:spPr/>
    </dgm:pt>
    <dgm:pt modelId="{99EE00EF-146C-4CAB-9150-D70A9532EE07}" type="pres">
      <dgm:prSet presAssocID="{6876405C-7546-4B52-8DD5-9C6C09997AF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F2511D1-257E-46AB-A2D0-52C18AC1FD2D}" type="pres">
      <dgm:prSet presAssocID="{F6307DC6-5B86-4123-AB47-D9DA3D1B2FD2}" presName="spacer" presStyleCnt="0"/>
      <dgm:spPr/>
    </dgm:pt>
    <dgm:pt modelId="{913E1F2B-5D65-48EB-9836-F96E1F3D01F9}" type="pres">
      <dgm:prSet presAssocID="{A0D2C28E-BC22-4278-A765-14FB2D3E6E1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998F46A-1F15-4BA5-9AF6-7FCAA9FA3074}" type="pres">
      <dgm:prSet presAssocID="{79950F8C-9708-438A-B5BA-BC84379DED4A}" presName="spacer" presStyleCnt="0"/>
      <dgm:spPr/>
    </dgm:pt>
    <dgm:pt modelId="{9FBD5215-A7A3-4415-91F7-42616C34DACF}" type="pres">
      <dgm:prSet presAssocID="{B97FA525-BA88-4E5A-9BD1-51105DD7E46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B7211E3-EFB5-4B7F-8F24-24F40C7CB2D7}" type="pres">
      <dgm:prSet presAssocID="{EA93981D-A218-4E26-817B-4C2161434564}" presName="spacer" presStyleCnt="0"/>
      <dgm:spPr/>
    </dgm:pt>
    <dgm:pt modelId="{BB9E58A0-77AF-4554-A3E3-7063B6FB8731}" type="pres">
      <dgm:prSet presAssocID="{26434CB5-D07A-44D0-8CCB-E8174FB2122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C39151F-30E8-41DF-AFAF-0FAB305A0F29}" type="presOf" srcId="{51394AC2-BED4-490B-A41D-BE73BE91AB89}" destId="{2D1B50DD-0D2B-47A1-9618-7645B76E442F}" srcOrd="0" destOrd="0" presId="urn:microsoft.com/office/officeart/2005/8/layout/vList2"/>
    <dgm:cxn modelId="{B91A1522-8E9E-4018-A17A-5F28C2179442}" type="presOf" srcId="{B97FA525-BA88-4E5A-9BD1-51105DD7E465}" destId="{9FBD5215-A7A3-4415-91F7-42616C34DACF}" srcOrd="0" destOrd="0" presId="urn:microsoft.com/office/officeart/2005/8/layout/vList2"/>
    <dgm:cxn modelId="{98F38323-487E-435F-8E15-CFD2CEC04EDF}" type="presOf" srcId="{5BCC6194-973D-452B-9461-7A1771785B13}" destId="{34D04441-789A-4DE5-8559-A7B9E3C653B0}" srcOrd="0" destOrd="0" presId="urn:microsoft.com/office/officeart/2005/8/layout/vList2"/>
    <dgm:cxn modelId="{7AAF8738-CB43-48FB-8051-AA9F6A6B5491}" srcId="{5BCC6194-973D-452B-9461-7A1771785B13}" destId="{B97FA525-BA88-4E5A-9BD1-51105DD7E465}" srcOrd="3" destOrd="0" parTransId="{F15B9334-BF40-4889-80D7-5C97F171ED59}" sibTransId="{EA93981D-A218-4E26-817B-4C2161434564}"/>
    <dgm:cxn modelId="{CB924D5E-C0FE-4293-9F2B-567CB1D6CED0}" type="presOf" srcId="{26434CB5-D07A-44D0-8CCB-E8174FB21222}" destId="{BB9E58A0-77AF-4554-A3E3-7063B6FB8731}" srcOrd="0" destOrd="0" presId="urn:microsoft.com/office/officeart/2005/8/layout/vList2"/>
    <dgm:cxn modelId="{243DC26A-D05B-4461-A4A4-2ADA604F35B7}" type="presOf" srcId="{A0D2C28E-BC22-4278-A765-14FB2D3E6E19}" destId="{913E1F2B-5D65-48EB-9836-F96E1F3D01F9}" srcOrd="0" destOrd="0" presId="urn:microsoft.com/office/officeart/2005/8/layout/vList2"/>
    <dgm:cxn modelId="{55BEA37B-955E-48E9-82E8-8E7C7306AC54}" srcId="{5BCC6194-973D-452B-9461-7A1771785B13}" destId="{A0D2C28E-BC22-4278-A765-14FB2D3E6E19}" srcOrd="2" destOrd="0" parTransId="{992715CF-79C8-4411-8910-9E855E0955AF}" sibTransId="{79950F8C-9708-438A-B5BA-BC84379DED4A}"/>
    <dgm:cxn modelId="{8CE57489-5372-4E33-8F18-0C6E3C8D59FE}" type="presOf" srcId="{6876405C-7546-4B52-8DD5-9C6C09997AFD}" destId="{99EE00EF-146C-4CAB-9150-D70A9532EE07}" srcOrd="0" destOrd="0" presId="urn:microsoft.com/office/officeart/2005/8/layout/vList2"/>
    <dgm:cxn modelId="{7360609E-E730-41D9-AA1A-FDA751D08718}" srcId="{5BCC6194-973D-452B-9461-7A1771785B13}" destId="{51394AC2-BED4-490B-A41D-BE73BE91AB89}" srcOrd="0" destOrd="0" parTransId="{2AB46BEF-BE47-4604-9DC8-C8B9F0B9D7C6}" sibTransId="{CDE1A28C-4B45-4FD1-A68E-F0D0C51068CC}"/>
    <dgm:cxn modelId="{065B55B0-B71D-4D81-9786-871B1C225398}" srcId="{5BCC6194-973D-452B-9461-7A1771785B13}" destId="{6876405C-7546-4B52-8DD5-9C6C09997AFD}" srcOrd="1" destOrd="0" parTransId="{15044B11-C585-4F75-A74D-2B22272007B8}" sibTransId="{F6307DC6-5B86-4123-AB47-D9DA3D1B2FD2}"/>
    <dgm:cxn modelId="{BD4208C0-531A-4C2B-AE09-ED82B2DDF407}" srcId="{5BCC6194-973D-452B-9461-7A1771785B13}" destId="{26434CB5-D07A-44D0-8CCB-E8174FB21222}" srcOrd="4" destOrd="0" parTransId="{91AD149C-69E9-4381-944A-E0E9D1FB8DD4}" sibTransId="{4E0EBDCA-599D-44A6-87EB-D3BCE7FC534D}"/>
    <dgm:cxn modelId="{5C27CD72-019D-4DCA-B005-0402DCEB1E8B}" type="presParOf" srcId="{34D04441-789A-4DE5-8559-A7B9E3C653B0}" destId="{2D1B50DD-0D2B-47A1-9618-7645B76E442F}" srcOrd="0" destOrd="0" presId="urn:microsoft.com/office/officeart/2005/8/layout/vList2"/>
    <dgm:cxn modelId="{4006EB7E-6595-46D5-B1FE-1277868863F1}" type="presParOf" srcId="{34D04441-789A-4DE5-8559-A7B9E3C653B0}" destId="{99AD576D-4829-4CCC-A3BD-2BD4D16C847E}" srcOrd="1" destOrd="0" presId="urn:microsoft.com/office/officeart/2005/8/layout/vList2"/>
    <dgm:cxn modelId="{9EF59C44-1D41-4FD5-B5A7-3CBD07A5BD96}" type="presParOf" srcId="{34D04441-789A-4DE5-8559-A7B9E3C653B0}" destId="{99EE00EF-146C-4CAB-9150-D70A9532EE07}" srcOrd="2" destOrd="0" presId="urn:microsoft.com/office/officeart/2005/8/layout/vList2"/>
    <dgm:cxn modelId="{A968E096-BACF-422E-A9D0-9AAD1366FCDA}" type="presParOf" srcId="{34D04441-789A-4DE5-8559-A7B9E3C653B0}" destId="{AF2511D1-257E-46AB-A2D0-52C18AC1FD2D}" srcOrd="3" destOrd="0" presId="urn:microsoft.com/office/officeart/2005/8/layout/vList2"/>
    <dgm:cxn modelId="{D410A1EB-083C-469C-A9C0-A08A55A0EDCD}" type="presParOf" srcId="{34D04441-789A-4DE5-8559-A7B9E3C653B0}" destId="{913E1F2B-5D65-48EB-9836-F96E1F3D01F9}" srcOrd="4" destOrd="0" presId="urn:microsoft.com/office/officeart/2005/8/layout/vList2"/>
    <dgm:cxn modelId="{78F89D9A-D35D-4BE3-8142-B6B66901ADA8}" type="presParOf" srcId="{34D04441-789A-4DE5-8559-A7B9E3C653B0}" destId="{E998F46A-1F15-4BA5-9AF6-7FCAA9FA3074}" srcOrd="5" destOrd="0" presId="urn:microsoft.com/office/officeart/2005/8/layout/vList2"/>
    <dgm:cxn modelId="{38D77416-6F33-4C72-AC11-181ADEFD2692}" type="presParOf" srcId="{34D04441-789A-4DE5-8559-A7B9E3C653B0}" destId="{9FBD5215-A7A3-4415-91F7-42616C34DACF}" srcOrd="6" destOrd="0" presId="urn:microsoft.com/office/officeart/2005/8/layout/vList2"/>
    <dgm:cxn modelId="{9B5C0182-F9F9-4415-81A7-246C7B194315}" type="presParOf" srcId="{34D04441-789A-4DE5-8559-A7B9E3C653B0}" destId="{8B7211E3-EFB5-4B7F-8F24-24F40C7CB2D7}" srcOrd="7" destOrd="0" presId="urn:microsoft.com/office/officeart/2005/8/layout/vList2"/>
    <dgm:cxn modelId="{80ABC605-0A5A-42BA-B2EF-0CDCF1F2A763}" type="presParOf" srcId="{34D04441-789A-4DE5-8559-A7B9E3C653B0}" destId="{BB9E58A0-77AF-4554-A3E3-7063B6FB873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283B61-4974-4259-82C9-E517C7B4DA7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7253DDB-569D-485C-9D00-B6F78C97752D}">
      <dgm:prSet/>
      <dgm:spPr/>
      <dgm:t>
        <a:bodyPr/>
        <a:lstStyle/>
        <a:p>
          <a:r>
            <a:rPr lang="fr-FR" b="0" i="0" baseline="0"/>
            <a:t>Communications unifiées</a:t>
          </a:r>
          <a:endParaRPr lang="en-US"/>
        </a:p>
      </dgm:t>
    </dgm:pt>
    <dgm:pt modelId="{116E1EC1-9AA4-4A7C-9C15-A639282795E1}" type="parTrans" cxnId="{4231E950-CD1C-4F09-AE4D-4702327B0BB0}">
      <dgm:prSet/>
      <dgm:spPr/>
      <dgm:t>
        <a:bodyPr/>
        <a:lstStyle/>
        <a:p>
          <a:endParaRPr lang="en-US"/>
        </a:p>
      </dgm:t>
    </dgm:pt>
    <dgm:pt modelId="{15EFD675-2DFC-4499-83A2-40548EAA49EA}" type="sibTrans" cxnId="{4231E950-CD1C-4F09-AE4D-4702327B0BB0}">
      <dgm:prSet/>
      <dgm:spPr/>
      <dgm:t>
        <a:bodyPr/>
        <a:lstStyle/>
        <a:p>
          <a:endParaRPr lang="en-US"/>
        </a:p>
      </dgm:t>
    </dgm:pt>
    <dgm:pt modelId="{11BBDFB7-9950-4344-B2B3-937967E32A3E}">
      <dgm:prSet/>
      <dgm:spPr/>
      <dgm:t>
        <a:bodyPr/>
        <a:lstStyle/>
        <a:p>
          <a:r>
            <a:rPr lang="fr-FR" b="1" i="0" baseline="0"/>
            <a:t>Fonctions accueil SVI</a:t>
          </a:r>
          <a:endParaRPr lang="en-US"/>
        </a:p>
      </dgm:t>
    </dgm:pt>
    <dgm:pt modelId="{E7D708F3-D5D2-45E8-BF04-98BB7CA66D05}" type="parTrans" cxnId="{1F0707C8-CDA7-42B2-AB2E-902C4E5CC4CD}">
      <dgm:prSet/>
      <dgm:spPr/>
      <dgm:t>
        <a:bodyPr/>
        <a:lstStyle/>
        <a:p>
          <a:endParaRPr lang="en-US"/>
        </a:p>
      </dgm:t>
    </dgm:pt>
    <dgm:pt modelId="{CF08D4BF-9ADC-4BCE-9005-72B8E13BD3F6}" type="sibTrans" cxnId="{1F0707C8-CDA7-42B2-AB2E-902C4E5CC4CD}">
      <dgm:prSet/>
      <dgm:spPr/>
      <dgm:t>
        <a:bodyPr/>
        <a:lstStyle/>
        <a:p>
          <a:endParaRPr lang="en-US"/>
        </a:p>
      </dgm:t>
    </dgm:pt>
    <dgm:pt modelId="{3CFCC66F-A44B-452C-8823-4FC09CD1EF51}">
      <dgm:prSet/>
      <dgm:spPr/>
      <dgm:t>
        <a:bodyPr/>
        <a:lstStyle/>
        <a:p>
          <a:r>
            <a:rPr lang="fr-FR" b="1" i="0" baseline="0"/>
            <a:t>Conférence Multi-participants</a:t>
          </a:r>
          <a:endParaRPr lang="en-US"/>
        </a:p>
      </dgm:t>
    </dgm:pt>
    <dgm:pt modelId="{FFF70BAE-F203-4395-B049-9AC20A22F5E2}" type="parTrans" cxnId="{66825CD8-14E6-4128-8AA9-60A63A367377}">
      <dgm:prSet/>
      <dgm:spPr/>
      <dgm:t>
        <a:bodyPr/>
        <a:lstStyle/>
        <a:p>
          <a:endParaRPr lang="en-US"/>
        </a:p>
      </dgm:t>
    </dgm:pt>
    <dgm:pt modelId="{79877A14-EB0C-4F0D-89B6-80EE966B5D79}" type="sibTrans" cxnId="{66825CD8-14E6-4128-8AA9-60A63A367377}">
      <dgm:prSet/>
      <dgm:spPr/>
      <dgm:t>
        <a:bodyPr/>
        <a:lstStyle/>
        <a:p>
          <a:endParaRPr lang="en-US"/>
        </a:p>
      </dgm:t>
    </dgm:pt>
    <dgm:pt modelId="{D8D2FD72-B567-41D9-836E-E46B515DBFF5}">
      <dgm:prSet/>
      <dgm:spPr/>
      <dgm:t>
        <a:bodyPr/>
        <a:lstStyle/>
        <a:p>
          <a:r>
            <a:rPr lang="fr-FR" b="1" i="0" baseline="0"/>
            <a:t>Annuaires unifiés</a:t>
          </a:r>
          <a:endParaRPr lang="en-US"/>
        </a:p>
      </dgm:t>
    </dgm:pt>
    <dgm:pt modelId="{F23C9E50-BE1C-4640-AC99-7E34C826FCEE}" type="parTrans" cxnId="{A9BE7819-55CA-42C3-A05A-F93D7F32EFA0}">
      <dgm:prSet/>
      <dgm:spPr/>
      <dgm:t>
        <a:bodyPr/>
        <a:lstStyle/>
        <a:p>
          <a:endParaRPr lang="en-US"/>
        </a:p>
      </dgm:t>
    </dgm:pt>
    <dgm:pt modelId="{2A28508C-D950-43BC-99AB-BA53B956DE3A}" type="sibTrans" cxnId="{A9BE7819-55CA-42C3-A05A-F93D7F32EFA0}">
      <dgm:prSet/>
      <dgm:spPr/>
      <dgm:t>
        <a:bodyPr/>
        <a:lstStyle/>
        <a:p>
          <a:endParaRPr lang="en-US"/>
        </a:p>
      </dgm:t>
    </dgm:pt>
    <dgm:pt modelId="{966182BE-84AF-40D0-B1E8-C051409668F6}">
      <dgm:prSet/>
      <dgm:spPr/>
      <dgm:t>
        <a:bodyPr/>
        <a:lstStyle/>
        <a:p>
          <a:r>
            <a:rPr lang="fr-FR" b="1" i="0" baseline="0"/>
            <a:t>Outil Collaboratif unique</a:t>
          </a:r>
          <a:endParaRPr lang="en-US"/>
        </a:p>
      </dgm:t>
    </dgm:pt>
    <dgm:pt modelId="{732431D5-3F7B-49A1-B82D-A66EF01C654B}" type="parTrans" cxnId="{EFA70766-BA38-4CAD-8769-395F91D77B76}">
      <dgm:prSet/>
      <dgm:spPr/>
      <dgm:t>
        <a:bodyPr/>
        <a:lstStyle/>
        <a:p>
          <a:endParaRPr lang="en-US"/>
        </a:p>
      </dgm:t>
    </dgm:pt>
    <dgm:pt modelId="{53719940-7CE1-4EDD-850C-972AB331603B}" type="sibTrans" cxnId="{EFA70766-BA38-4CAD-8769-395F91D77B76}">
      <dgm:prSet/>
      <dgm:spPr/>
      <dgm:t>
        <a:bodyPr/>
        <a:lstStyle/>
        <a:p>
          <a:endParaRPr lang="en-US"/>
        </a:p>
      </dgm:t>
    </dgm:pt>
    <dgm:pt modelId="{FEC90765-70FD-4A19-AC3A-C4A5B3F1D5DC}">
      <dgm:prSet/>
      <dgm:spPr/>
      <dgm:t>
        <a:bodyPr/>
        <a:lstStyle/>
        <a:p>
          <a:r>
            <a:rPr lang="fr-FR" b="1" i="0" baseline="0"/>
            <a:t>Messagerie intégrée</a:t>
          </a:r>
          <a:endParaRPr lang="en-US"/>
        </a:p>
      </dgm:t>
    </dgm:pt>
    <dgm:pt modelId="{E5277DAE-9540-440D-BBCF-14B5D51DD237}" type="parTrans" cxnId="{A15A4026-0536-4EEA-B225-DC5311850B9C}">
      <dgm:prSet/>
      <dgm:spPr/>
      <dgm:t>
        <a:bodyPr/>
        <a:lstStyle/>
        <a:p>
          <a:endParaRPr lang="en-US"/>
        </a:p>
      </dgm:t>
    </dgm:pt>
    <dgm:pt modelId="{7323CD79-9592-41FA-A2C2-A44C531FD87E}" type="sibTrans" cxnId="{A15A4026-0536-4EEA-B225-DC5311850B9C}">
      <dgm:prSet/>
      <dgm:spPr/>
      <dgm:t>
        <a:bodyPr/>
        <a:lstStyle/>
        <a:p>
          <a:endParaRPr lang="en-US"/>
        </a:p>
      </dgm:t>
    </dgm:pt>
    <dgm:pt modelId="{F09CFF64-469A-4477-B040-9F4DF0666ADC}">
      <dgm:prSet/>
      <dgm:spPr/>
      <dgm:t>
        <a:bodyPr/>
        <a:lstStyle/>
        <a:p>
          <a:r>
            <a:rPr lang="fr-FR" b="1" i="0" baseline="0"/>
            <a:t>Provisionning Terminaux multimarques</a:t>
          </a:r>
          <a:endParaRPr lang="en-US"/>
        </a:p>
      </dgm:t>
    </dgm:pt>
    <dgm:pt modelId="{2B9DDB9F-2433-4F0B-AC42-E7C0D6A74D76}" type="parTrans" cxnId="{8ACE6222-24F5-4ED1-8C77-94445532872F}">
      <dgm:prSet/>
      <dgm:spPr/>
      <dgm:t>
        <a:bodyPr/>
        <a:lstStyle/>
        <a:p>
          <a:endParaRPr lang="en-US"/>
        </a:p>
      </dgm:t>
    </dgm:pt>
    <dgm:pt modelId="{1AA9B97F-F03A-455E-A1BF-12342AA3DB48}" type="sibTrans" cxnId="{8ACE6222-24F5-4ED1-8C77-94445532872F}">
      <dgm:prSet/>
      <dgm:spPr/>
      <dgm:t>
        <a:bodyPr/>
        <a:lstStyle/>
        <a:p>
          <a:endParaRPr lang="en-US"/>
        </a:p>
      </dgm:t>
    </dgm:pt>
    <dgm:pt modelId="{F69261E2-D2B7-4678-A707-FDAE09CEFFFC}">
      <dgm:prSet/>
      <dgm:spPr/>
      <dgm:t>
        <a:bodyPr/>
        <a:lstStyle/>
        <a:p>
          <a:r>
            <a:rPr lang="fr-FR" b="1" i="0" baseline="0"/>
            <a:t>Mobilité</a:t>
          </a:r>
          <a:endParaRPr lang="en-US"/>
        </a:p>
      </dgm:t>
    </dgm:pt>
    <dgm:pt modelId="{2D9BEE86-F341-4C5E-9668-0E6B9E96250C}" type="parTrans" cxnId="{46A47904-49E8-4DCC-BBCF-0647F941C8B2}">
      <dgm:prSet/>
      <dgm:spPr/>
      <dgm:t>
        <a:bodyPr/>
        <a:lstStyle/>
        <a:p>
          <a:endParaRPr lang="en-US"/>
        </a:p>
      </dgm:t>
    </dgm:pt>
    <dgm:pt modelId="{21292697-412D-44A1-8EE9-7352A8CF884B}" type="sibTrans" cxnId="{46A47904-49E8-4DCC-BBCF-0647F941C8B2}">
      <dgm:prSet/>
      <dgm:spPr/>
      <dgm:t>
        <a:bodyPr/>
        <a:lstStyle/>
        <a:p>
          <a:endParaRPr lang="en-US"/>
        </a:p>
      </dgm:t>
    </dgm:pt>
    <dgm:pt modelId="{140FC8C9-1D11-45FF-8877-8C0B96B35847}">
      <dgm:prSet/>
      <dgm:spPr/>
      <dgm:t>
        <a:bodyPr/>
        <a:lstStyle/>
        <a:p>
          <a:r>
            <a:rPr lang="fr-FR" b="1" i="0" baseline="0"/>
            <a:t>API</a:t>
          </a:r>
          <a:endParaRPr lang="en-US"/>
        </a:p>
      </dgm:t>
    </dgm:pt>
    <dgm:pt modelId="{2F2A2AB6-B03C-49D2-9F18-D1389E93A2CB}" type="parTrans" cxnId="{C7606CFF-CF7D-4DA6-B569-28473A609C6A}">
      <dgm:prSet/>
      <dgm:spPr/>
      <dgm:t>
        <a:bodyPr/>
        <a:lstStyle/>
        <a:p>
          <a:endParaRPr lang="en-US"/>
        </a:p>
      </dgm:t>
    </dgm:pt>
    <dgm:pt modelId="{ED1932CA-DA3C-43A8-A3F7-C3E61C1BE3A5}" type="sibTrans" cxnId="{C7606CFF-CF7D-4DA6-B569-28473A609C6A}">
      <dgm:prSet/>
      <dgm:spPr/>
      <dgm:t>
        <a:bodyPr/>
        <a:lstStyle/>
        <a:p>
          <a:endParaRPr lang="en-US"/>
        </a:p>
      </dgm:t>
    </dgm:pt>
    <dgm:pt modelId="{CFDA8644-C39C-4BA1-83CD-B7102CAF0FE2}" type="pres">
      <dgm:prSet presAssocID="{7D283B61-4974-4259-82C9-E517C7B4DA7A}" presName="linear" presStyleCnt="0">
        <dgm:presLayoutVars>
          <dgm:animLvl val="lvl"/>
          <dgm:resizeHandles val="exact"/>
        </dgm:presLayoutVars>
      </dgm:prSet>
      <dgm:spPr/>
    </dgm:pt>
    <dgm:pt modelId="{D094EA9E-8705-446C-A630-83A10371783F}" type="pres">
      <dgm:prSet presAssocID="{37253DDB-569D-485C-9D00-B6F78C97752D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96B157CD-CE4D-4933-B08D-593983D3D9E2}" type="pres">
      <dgm:prSet presAssocID="{15EFD675-2DFC-4499-83A2-40548EAA49EA}" presName="spacer" presStyleCnt="0"/>
      <dgm:spPr/>
    </dgm:pt>
    <dgm:pt modelId="{45457791-360C-4006-978C-4E2EF35A63BD}" type="pres">
      <dgm:prSet presAssocID="{11BBDFB7-9950-4344-B2B3-937967E32A3E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206E49EF-B415-4DA4-822D-BDF59ED23D00}" type="pres">
      <dgm:prSet presAssocID="{CF08D4BF-9ADC-4BCE-9005-72B8E13BD3F6}" presName="spacer" presStyleCnt="0"/>
      <dgm:spPr/>
    </dgm:pt>
    <dgm:pt modelId="{D7F7CA45-4ED8-45D0-9633-04528D7D7D09}" type="pres">
      <dgm:prSet presAssocID="{3CFCC66F-A44B-452C-8823-4FC09CD1EF51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3CED6DD0-5429-47A4-8BC5-DA31EF3526D5}" type="pres">
      <dgm:prSet presAssocID="{79877A14-EB0C-4F0D-89B6-80EE966B5D79}" presName="spacer" presStyleCnt="0"/>
      <dgm:spPr/>
    </dgm:pt>
    <dgm:pt modelId="{67D4DB48-FDEA-4129-A579-7A83C43D5220}" type="pres">
      <dgm:prSet presAssocID="{D8D2FD72-B567-41D9-836E-E46B515DBFF5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7AAFE763-C008-42DE-BD1F-81880CDFAFC3}" type="pres">
      <dgm:prSet presAssocID="{2A28508C-D950-43BC-99AB-BA53B956DE3A}" presName="spacer" presStyleCnt="0"/>
      <dgm:spPr/>
    </dgm:pt>
    <dgm:pt modelId="{FBEB3B23-3F45-41E8-BB04-28D810B16081}" type="pres">
      <dgm:prSet presAssocID="{966182BE-84AF-40D0-B1E8-C051409668F6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DC71AD3D-501E-4B79-8E34-A5B49F5A5189}" type="pres">
      <dgm:prSet presAssocID="{53719940-7CE1-4EDD-850C-972AB331603B}" presName="spacer" presStyleCnt="0"/>
      <dgm:spPr/>
    </dgm:pt>
    <dgm:pt modelId="{C8BE42D8-49B0-43B6-813C-47B60A16DDAE}" type="pres">
      <dgm:prSet presAssocID="{FEC90765-70FD-4A19-AC3A-C4A5B3F1D5DC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EACB53D3-2807-4654-AD60-026C1DAD4A4F}" type="pres">
      <dgm:prSet presAssocID="{7323CD79-9592-41FA-A2C2-A44C531FD87E}" presName="spacer" presStyleCnt="0"/>
      <dgm:spPr/>
    </dgm:pt>
    <dgm:pt modelId="{90C26BA3-55F2-4206-B71C-04D7085364CC}" type="pres">
      <dgm:prSet presAssocID="{F09CFF64-469A-4477-B040-9F4DF0666ADC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C76AD8F2-E9B0-4136-8EB5-A6B13915A413}" type="pres">
      <dgm:prSet presAssocID="{1AA9B97F-F03A-455E-A1BF-12342AA3DB48}" presName="spacer" presStyleCnt="0"/>
      <dgm:spPr/>
    </dgm:pt>
    <dgm:pt modelId="{3E15CCDE-E290-409A-880C-BF2C46D08086}" type="pres">
      <dgm:prSet presAssocID="{F69261E2-D2B7-4678-A707-FDAE09CEFFFC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7B9F5449-EBD9-4491-9709-F9AFF6EAD532}" type="pres">
      <dgm:prSet presAssocID="{21292697-412D-44A1-8EE9-7352A8CF884B}" presName="spacer" presStyleCnt="0"/>
      <dgm:spPr/>
    </dgm:pt>
    <dgm:pt modelId="{F5CEB359-65FA-472E-848B-A85E30E47DC0}" type="pres">
      <dgm:prSet presAssocID="{140FC8C9-1D11-45FF-8877-8C0B96B35847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46A47904-49E8-4DCC-BBCF-0647F941C8B2}" srcId="{7D283B61-4974-4259-82C9-E517C7B4DA7A}" destId="{F69261E2-D2B7-4678-A707-FDAE09CEFFFC}" srcOrd="7" destOrd="0" parTransId="{2D9BEE86-F341-4C5E-9668-0E6B9E96250C}" sibTransId="{21292697-412D-44A1-8EE9-7352A8CF884B}"/>
    <dgm:cxn modelId="{839C0207-6EA0-4CCF-B6CC-919493F6A34D}" type="presOf" srcId="{F69261E2-D2B7-4678-A707-FDAE09CEFFFC}" destId="{3E15CCDE-E290-409A-880C-BF2C46D08086}" srcOrd="0" destOrd="0" presId="urn:microsoft.com/office/officeart/2005/8/layout/vList2"/>
    <dgm:cxn modelId="{A9BE7819-55CA-42C3-A05A-F93D7F32EFA0}" srcId="{7D283B61-4974-4259-82C9-E517C7B4DA7A}" destId="{D8D2FD72-B567-41D9-836E-E46B515DBFF5}" srcOrd="3" destOrd="0" parTransId="{F23C9E50-BE1C-4640-AC99-7E34C826FCEE}" sibTransId="{2A28508C-D950-43BC-99AB-BA53B956DE3A}"/>
    <dgm:cxn modelId="{8ACE6222-24F5-4ED1-8C77-94445532872F}" srcId="{7D283B61-4974-4259-82C9-E517C7B4DA7A}" destId="{F09CFF64-469A-4477-B040-9F4DF0666ADC}" srcOrd="6" destOrd="0" parTransId="{2B9DDB9F-2433-4F0B-AC42-E7C0D6A74D76}" sibTransId="{1AA9B97F-F03A-455E-A1BF-12342AA3DB48}"/>
    <dgm:cxn modelId="{40060925-6566-4B7F-A378-1D1023A1721D}" type="presOf" srcId="{140FC8C9-1D11-45FF-8877-8C0B96B35847}" destId="{F5CEB359-65FA-472E-848B-A85E30E47DC0}" srcOrd="0" destOrd="0" presId="urn:microsoft.com/office/officeart/2005/8/layout/vList2"/>
    <dgm:cxn modelId="{A15A4026-0536-4EEA-B225-DC5311850B9C}" srcId="{7D283B61-4974-4259-82C9-E517C7B4DA7A}" destId="{FEC90765-70FD-4A19-AC3A-C4A5B3F1D5DC}" srcOrd="5" destOrd="0" parTransId="{E5277DAE-9540-440D-BBCF-14B5D51DD237}" sibTransId="{7323CD79-9592-41FA-A2C2-A44C531FD87E}"/>
    <dgm:cxn modelId="{F21B8234-2A5B-4E22-9DB9-F48D8E40B8D3}" type="presOf" srcId="{11BBDFB7-9950-4344-B2B3-937967E32A3E}" destId="{45457791-360C-4006-978C-4E2EF35A63BD}" srcOrd="0" destOrd="0" presId="urn:microsoft.com/office/officeart/2005/8/layout/vList2"/>
    <dgm:cxn modelId="{F668403B-1144-415A-9527-AFBDC90A1C68}" type="presOf" srcId="{F09CFF64-469A-4477-B040-9F4DF0666ADC}" destId="{90C26BA3-55F2-4206-B71C-04D7085364CC}" srcOrd="0" destOrd="0" presId="urn:microsoft.com/office/officeart/2005/8/layout/vList2"/>
    <dgm:cxn modelId="{A42BF561-D971-4A51-81C6-FA523372DE34}" type="presOf" srcId="{3CFCC66F-A44B-452C-8823-4FC09CD1EF51}" destId="{D7F7CA45-4ED8-45D0-9633-04528D7D7D09}" srcOrd="0" destOrd="0" presId="urn:microsoft.com/office/officeart/2005/8/layout/vList2"/>
    <dgm:cxn modelId="{EFA70766-BA38-4CAD-8769-395F91D77B76}" srcId="{7D283B61-4974-4259-82C9-E517C7B4DA7A}" destId="{966182BE-84AF-40D0-B1E8-C051409668F6}" srcOrd="4" destOrd="0" parTransId="{732431D5-3F7B-49A1-B82D-A66EF01C654B}" sibTransId="{53719940-7CE1-4EDD-850C-972AB331603B}"/>
    <dgm:cxn modelId="{4231E950-CD1C-4F09-AE4D-4702327B0BB0}" srcId="{7D283B61-4974-4259-82C9-E517C7B4DA7A}" destId="{37253DDB-569D-485C-9D00-B6F78C97752D}" srcOrd="0" destOrd="0" parTransId="{116E1EC1-9AA4-4A7C-9C15-A639282795E1}" sibTransId="{15EFD675-2DFC-4499-83A2-40548EAA49EA}"/>
    <dgm:cxn modelId="{603E6675-170C-444B-B603-C8B9E97678EC}" type="presOf" srcId="{FEC90765-70FD-4A19-AC3A-C4A5B3F1D5DC}" destId="{C8BE42D8-49B0-43B6-813C-47B60A16DDAE}" srcOrd="0" destOrd="0" presId="urn:microsoft.com/office/officeart/2005/8/layout/vList2"/>
    <dgm:cxn modelId="{5CE05FB8-975E-4DBE-81B3-8F6B08ECECB3}" type="presOf" srcId="{7D283B61-4974-4259-82C9-E517C7B4DA7A}" destId="{CFDA8644-C39C-4BA1-83CD-B7102CAF0FE2}" srcOrd="0" destOrd="0" presId="urn:microsoft.com/office/officeart/2005/8/layout/vList2"/>
    <dgm:cxn modelId="{1F0707C8-CDA7-42B2-AB2E-902C4E5CC4CD}" srcId="{7D283B61-4974-4259-82C9-E517C7B4DA7A}" destId="{11BBDFB7-9950-4344-B2B3-937967E32A3E}" srcOrd="1" destOrd="0" parTransId="{E7D708F3-D5D2-45E8-BF04-98BB7CA66D05}" sibTransId="{CF08D4BF-9ADC-4BCE-9005-72B8E13BD3F6}"/>
    <dgm:cxn modelId="{2F4A68C9-3757-405D-94CF-D5FBE1E41356}" type="presOf" srcId="{966182BE-84AF-40D0-B1E8-C051409668F6}" destId="{FBEB3B23-3F45-41E8-BB04-28D810B16081}" srcOrd="0" destOrd="0" presId="urn:microsoft.com/office/officeart/2005/8/layout/vList2"/>
    <dgm:cxn modelId="{66825CD8-14E6-4128-8AA9-60A63A367377}" srcId="{7D283B61-4974-4259-82C9-E517C7B4DA7A}" destId="{3CFCC66F-A44B-452C-8823-4FC09CD1EF51}" srcOrd="2" destOrd="0" parTransId="{FFF70BAE-F203-4395-B049-9AC20A22F5E2}" sibTransId="{79877A14-EB0C-4F0D-89B6-80EE966B5D79}"/>
    <dgm:cxn modelId="{91A607DA-DAEF-4C01-8059-61504A732179}" type="presOf" srcId="{37253DDB-569D-485C-9D00-B6F78C97752D}" destId="{D094EA9E-8705-446C-A630-83A10371783F}" srcOrd="0" destOrd="0" presId="urn:microsoft.com/office/officeart/2005/8/layout/vList2"/>
    <dgm:cxn modelId="{567BD9EF-B29B-48C5-B7D1-36DCD28D1EC7}" type="presOf" srcId="{D8D2FD72-B567-41D9-836E-E46B515DBFF5}" destId="{67D4DB48-FDEA-4129-A579-7A83C43D5220}" srcOrd="0" destOrd="0" presId="urn:microsoft.com/office/officeart/2005/8/layout/vList2"/>
    <dgm:cxn modelId="{C7606CFF-CF7D-4DA6-B569-28473A609C6A}" srcId="{7D283B61-4974-4259-82C9-E517C7B4DA7A}" destId="{140FC8C9-1D11-45FF-8877-8C0B96B35847}" srcOrd="8" destOrd="0" parTransId="{2F2A2AB6-B03C-49D2-9F18-D1389E93A2CB}" sibTransId="{ED1932CA-DA3C-43A8-A3F7-C3E61C1BE3A5}"/>
    <dgm:cxn modelId="{48D4694B-FD93-41C3-A94D-4D47F36775E0}" type="presParOf" srcId="{CFDA8644-C39C-4BA1-83CD-B7102CAF0FE2}" destId="{D094EA9E-8705-446C-A630-83A10371783F}" srcOrd="0" destOrd="0" presId="urn:microsoft.com/office/officeart/2005/8/layout/vList2"/>
    <dgm:cxn modelId="{75359B7F-920C-44B2-A8C8-204548BCFB3A}" type="presParOf" srcId="{CFDA8644-C39C-4BA1-83CD-B7102CAF0FE2}" destId="{96B157CD-CE4D-4933-B08D-593983D3D9E2}" srcOrd="1" destOrd="0" presId="urn:microsoft.com/office/officeart/2005/8/layout/vList2"/>
    <dgm:cxn modelId="{3CE0D38A-3D77-4302-91CB-E94E0E0438FA}" type="presParOf" srcId="{CFDA8644-C39C-4BA1-83CD-B7102CAF0FE2}" destId="{45457791-360C-4006-978C-4E2EF35A63BD}" srcOrd="2" destOrd="0" presId="urn:microsoft.com/office/officeart/2005/8/layout/vList2"/>
    <dgm:cxn modelId="{32606092-5464-40F4-8CEF-1E06A8B1E9E9}" type="presParOf" srcId="{CFDA8644-C39C-4BA1-83CD-B7102CAF0FE2}" destId="{206E49EF-B415-4DA4-822D-BDF59ED23D00}" srcOrd="3" destOrd="0" presId="urn:microsoft.com/office/officeart/2005/8/layout/vList2"/>
    <dgm:cxn modelId="{E0ECAA0D-93FD-45A7-942F-B783D11BE371}" type="presParOf" srcId="{CFDA8644-C39C-4BA1-83CD-B7102CAF0FE2}" destId="{D7F7CA45-4ED8-45D0-9633-04528D7D7D09}" srcOrd="4" destOrd="0" presId="urn:microsoft.com/office/officeart/2005/8/layout/vList2"/>
    <dgm:cxn modelId="{DD15D354-E59E-4C8F-A40C-EDCC357C1789}" type="presParOf" srcId="{CFDA8644-C39C-4BA1-83CD-B7102CAF0FE2}" destId="{3CED6DD0-5429-47A4-8BC5-DA31EF3526D5}" srcOrd="5" destOrd="0" presId="urn:microsoft.com/office/officeart/2005/8/layout/vList2"/>
    <dgm:cxn modelId="{EB54FC9D-16A6-4BB2-A17C-5695D71672FE}" type="presParOf" srcId="{CFDA8644-C39C-4BA1-83CD-B7102CAF0FE2}" destId="{67D4DB48-FDEA-4129-A579-7A83C43D5220}" srcOrd="6" destOrd="0" presId="urn:microsoft.com/office/officeart/2005/8/layout/vList2"/>
    <dgm:cxn modelId="{BF06D1A5-2409-4E89-A255-DEAD6ADD6DBE}" type="presParOf" srcId="{CFDA8644-C39C-4BA1-83CD-B7102CAF0FE2}" destId="{7AAFE763-C008-42DE-BD1F-81880CDFAFC3}" srcOrd="7" destOrd="0" presId="urn:microsoft.com/office/officeart/2005/8/layout/vList2"/>
    <dgm:cxn modelId="{29FF938C-8627-4353-A2E2-9A1267FC499B}" type="presParOf" srcId="{CFDA8644-C39C-4BA1-83CD-B7102CAF0FE2}" destId="{FBEB3B23-3F45-41E8-BB04-28D810B16081}" srcOrd="8" destOrd="0" presId="urn:microsoft.com/office/officeart/2005/8/layout/vList2"/>
    <dgm:cxn modelId="{4CBDF1CF-99F5-4710-AF83-89C821E518B3}" type="presParOf" srcId="{CFDA8644-C39C-4BA1-83CD-B7102CAF0FE2}" destId="{DC71AD3D-501E-4B79-8E34-A5B49F5A5189}" srcOrd="9" destOrd="0" presId="urn:microsoft.com/office/officeart/2005/8/layout/vList2"/>
    <dgm:cxn modelId="{D7FC45D9-11BD-4483-95B6-B84AE5E43262}" type="presParOf" srcId="{CFDA8644-C39C-4BA1-83CD-B7102CAF0FE2}" destId="{C8BE42D8-49B0-43B6-813C-47B60A16DDAE}" srcOrd="10" destOrd="0" presId="urn:microsoft.com/office/officeart/2005/8/layout/vList2"/>
    <dgm:cxn modelId="{7D625651-DD7F-4FC3-A901-E968525418F0}" type="presParOf" srcId="{CFDA8644-C39C-4BA1-83CD-B7102CAF0FE2}" destId="{EACB53D3-2807-4654-AD60-026C1DAD4A4F}" srcOrd="11" destOrd="0" presId="urn:microsoft.com/office/officeart/2005/8/layout/vList2"/>
    <dgm:cxn modelId="{BB16115F-5467-4A12-86E9-78D3AB2DADFA}" type="presParOf" srcId="{CFDA8644-C39C-4BA1-83CD-B7102CAF0FE2}" destId="{90C26BA3-55F2-4206-B71C-04D7085364CC}" srcOrd="12" destOrd="0" presId="urn:microsoft.com/office/officeart/2005/8/layout/vList2"/>
    <dgm:cxn modelId="{96BF053E-2B0E-4E91-A9AB-25A4F5DF4EA7}" type="presParOf" srcId="{CFDA8644-C39C-4BA1-83CD-B7102CAF0FE2}" destId="{C76AD8F2-E9B0-4136-8EB5-A6B13915A413}" srcOrd="13" destOrd="0" presId="urn:microsoft.com/office/officeart/2005/8/layout/vList2"/>
    <dgm:cxn modelId="{4CCD141A-6E37-425B-8702-B688E5AC5E48}" type="presParOf" srcId="{CFDA8644-C39C-4BA1-83CD-B7102CAF0FE2}" destId="{3E15CCDE-E290-409A-880C-BF2C46D08086}" srcOrd="14" destOrd="0" presId="urn:microsoft.com/office/officeart/2005/8/layout/vList2"/>
    <dgm:cxn modelId="{CC1E44D7-A227-4789-96EA-E95E038015A7}" type="presParOf" srcId="{CFDA8644-C39C-4BA1-83CD-B7102CAF0FE2}" destId="{7B9F5449-EBD9-4491-9709-F9AFF6EAD532}" srcOrd="15" destOrd="0" presId="urn:microsoft.com/office/officeart/2005/8/layout/vList2"/>
    <dgm:cxn modelId="{7332C065-9006-4E68-9923-2EB69CF423E3}" type="presParOf" srcId="{CFDA8644-C39C-4BA1-83CD-B7102CAF0FE2}" destId="{F5CEB359-65FA-472E-848B-A85E30E47DC0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AC9BF-0AAE-43D7-BEEF-DC7E0967E5C8}">
      <dsp:nvSpPr>
        <dsp:cNvPr id="0" name=""/>
        <dsp:cNvSpPr/>
      </dsp:nvSpPr>
      <dsp:spPr>
        <a:xfrm>
          <a:off x="0" y="49571"/>
          <a:ext cx="10515600" cy="1352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Solution précédente 2 PABX </a:t>
          </a:r>
          <a:r>
            <a:rPr lang="fr-FR" sz="3400" kern="1200" dirty="0" err="1"/>
            <a:t>Alcaltel</a:t>
          </a:r>
          <a:r>
            <a:rPr lang="fr-FR" sz="3400" kern="1200" dirty="0"/>
            <a:t> OXO sur 2 sites (80+20 lignes </a:t>
          </a:r>
          <a:r>
            <a:rPr lang="fr-FR" sz="3400" kern="1200" dirty="0" err="1"/>
            <a:t>sda</a:t>
          </a:r>
          <a:r>
            <a:rPr lang="fr-FR" sz="3400" kern="1200" dirty="0"/>
            <a:t>)</a:t>
          </a:r>
          <a:endParaRPr lang="en-US" sz="3400" kern="1200" dirty="0"/>
        </a:p>
      </dsp:txBody>
      <dsp:txXfrm>
        <a:off x="66025" y="115596"/>
        <a:ext cx="10383550" cy="1220470"/>
      </dsp:txXfrm>
    </dsp:sp>
    <dsp:sp modelId="{B321A382-D811-46DB-B5D5-6DBDB3B39946}">
      <dsp:nvSpPr>
        <dsp:cNvPr id="0" name=""/>
        <dsp:cNvSpPr/>
      </dsp:nvSpPr>
      <dsp:spPr>
        <a:xfrm>
          <a:off x="0" y="1500011"/>
          <a:ext cx="10515600" cy="13525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/>
            <a:t>Full IP, sauf les lignes d’urgence en RTC</a:t>
          </a:r>
          <a:endParaRPr lang="en-US" sz="3400" kern="1200"/>
        </a:p>
      </dsp:txBody>
      <dsp:txXfrm>
        <a:off x="66025" y="1566036"/>
        <a:ext cx="10383550" cy="1220470"/>
      </dsp:txXfrm>
    </dsp:sp>
    <dsp:sp modelId="{FA608A8E-FE4B-4F20-B569-C052BD137283}">
      <dsp:nvSpPr>
        <dsp:cNvPr id="0" name=""/>
        <dsp:cNvSpPr/>
      </dsp:nvSpPr>
      <dsp:spPr>
        <a:xfrm>
          <a:off x="0" y="2950451"/>
          <a:ext cx="10515600" cy="13525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kern="1200" dirty="0"/>
            <a:t>Mise en place en 2009, matériel en fin de vie et déménagement de l’établissement </a:t>
          </a:r>
          <a:r>
            <a:rPr lang="fr-FR" sz="3400" kern="1200"/>
            <a:t>prévu depuis 2004.</a:t>
          </a:r>
          <a:endParaRPr lang="en-US" sz="3400" kern="1200" dirty="0"/>
        </a:p>
      </dsp:txBody>
      <dsp:txXfrm>
        <a:off x="66025" y="3016476"/>
        <a:ext cx="10383550" cy="12204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B50DD-0D2B-47A1-9618-7645B76E442F}">
      <dsp:nvSpPr>
        <dsp:cNvPr id="0" name=""/>
        <dsp:cNvSpPr/>
      </dsp:nvSpPr>
      <dsp:spPr>
        <a:xfrm>
          <a:off x="0" y="73151"/>
          <a:ext cx="10515600" cy="7675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Les besoins ont </a:t>
          </a:r>
          <a:r>
            <a:rPr lang="fr-FR" sz="3200" kern="1200" dirty="0">
              <a:latin typeface="+mj-lt"/>
            </a:rPr>
            <a:t>rapidement</a:t>
          </a:r>
          <a:r>
            <a:rPr lang="fr-FR" sz="3200" kern="1200" dirty="0"/>
            <a:t> été d’être le plus souple possible.</a:t>
          </a:r>
          <a:endParaRPr lang="en-US" sz="3200" kern="1200" dirty="0"/>
        </a:p>
      </dsp:txBody>
      <dsp:txXfrm>
        <a:off x="37467" y="110618"/>
        <a:ext cx="10440666" cy="692586"/>
      </dsp:txXfrm>
    </dsp:sp>
    <dsp:sp modelId="{99EE00EF-146C-4CAB-9150-D70A9532EE07}">
      <dsp:nvSpPr>
        <dsp:cNvPr id="0" name=""/>
        <dsp:cNvSpPr/>
      </dsp:nvSpPr>
      <dsp:spPr>
        <a:xfrm>
          <a:off x="0" y="932831"/>
          <a:ext cx="10515600" cy="7675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3 offres proposées</a:t>
          </a:r>
          <a:endParaRPr lang="en-US" sz="3200" kern="1200" dirty="0"/>
        </a:p>
      </dsp:txBody>
      <dsp:txXfrm>
        <a:off x="37467" y="970298"/>
        <a:ext cx="10440666" cy="692586"/>
      </dsp:txXfrm>
    </dsp:sp>
    <dsp:sp modelId="{913E1F2B-5D65-48EB-9836-F96E1F3D01F9}">
      <dsp:nvSpPr>
        <dsp:cNvPr id="0" name=""/>
        <dsp:cNvSpPr/>
      </dsp:nvSpPr>
      <dsp:spPr>
        <a:xfrm>
          <a:off x="0" y="1792511"/>
          <a:ext cx="10515600" cy="7675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/>
            <a:t>SFR: </a:t>
          </a:r>
          <a:r>
            <a:rPr lang="fr-FR" sz="3200" b="0" i="0" kern="1200" baseline="0"/>
            <a:t>L’OFFRE DE TÉLÉPHONIE FIXE AVEC STANDARD DE SFR</a:t>
          </a:r>
          <a:endParaRPr lang="en-US" sz="3200" kern="1200"/>
        </a:p>
      </dsp:txBody>
      <dsp:txXfrm>
        <a:off x="37467" y="1829978"/>
        <a:ext cx="10440666" cy="692586"/>
      </dsp:txXfrm>
    </dsp:sp>
    <dsp:sp modelId="{9FBD5215-A7A3-4415-91F7-42616C34DACF}">
      <dsp:nvSpPr>
        <dsp:cNvPr id="0" name=""/>
        <dsp:cNvSpPr/>
      </dsp:nvSpPr>
      <dsp:spPr>
        <a:xfrm>
          <a:off x="0" y="2652192"/>
          <a:ext cx="10515600" cy="7675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b="1" kern="1200"/>
            <a:t>AVENCALL:</a:t>
          </a:r>
          <a:r>
            <a:rPr lang="fr-FR" sz="3200" kern="1200"/>
            <a:t> XIVO</a:t>
          </a:r>
          <a:endParaRPr lang="en-US" sz="3200" kern="1200"/>
        </a:p>
      </dsp:txBody>
      <dsp:txXfrm>
        <a:off x="37467" y="2689659"/>
        <a:ext cx="10440666" cy="692586"/>
      </dsp:txXfrm>
    </dsp:sp>
    <dsp:sp modelId="{BB9E58A0-77AF-4554-A3E3-7063B6FB8731}">
      <dsp:nvSpPr>
        <dsp:cNvPr id="0" name=""/>
        <dsp:cNvSpPr/>
      </dsp:nvSpPr>
      <dsp:spPr>
        <a:xfrm>
          <a:off x="0" y="3511872"/>
          <a:ext cx="10515600" cy="7675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CSX: BICOM SYSTEMS</a:t>
          </a:r>
          <a:endParaRPr lang="en-US" sz="3200" kern="1200" dirty="0"/>
        </a:p>
      </dsp:txBody>
      <dsp:txXfrm>
        <a:off x="37467" y="3549339"/>
        <a:ext cx="10440666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94EA9E-8705-446C-A630-83A10371783F}">
      <dsp:nvSpPr>
        <dsp:cNvPr id="0" name=""/>
        <dsp:cNvSpPr/>
      </dsp:nvSpPr>
      <dsp:spPr>
        <a:xfrm>
          <a:off x="0" y="4936"/>
          <a:ext cx="626364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0" i="0" kern="1200" baseline="0"/>
            <a:t>Communications unifiées</a:t>
          </a:r>
          <a:endParaRPr lang="en-US" sz="2300" kern="1200"/>
        </a:p>
      </dsp:txBody>
      <dsp:txXfrm>
        <a:off x="26930" y="31866"/>
        <a:ext cx="6209780" cy="497795"/>
      </dsp:txXfrm>
    </dsp:sp>
    <dsp:sp modelId="{45457791-360C-4006-978C-4E2EF35A63BD}">
      <dsp:nvSpPr>
        <dsp:cNvPr id="0" name=""/>
        <dsp:cNvSpPr/>
      </dsp:nvSpPr>
      <dsp:spPr>
        <a:xfrm>
          <a:off x="0" y="622831"/>
          <a:ext cx="6263640" cy="551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Fonctions accueil SVI</a:t>
          </a:r>
          <a:endParaRPr lang="en-US" sz="2300" kern="1200"/>
        </a:p>
      </dsp:txBody>
      <dsp:txXfrm>
        <a:off x="26930" y="649761"/>
        <a:ext cx="6209780" cy="497795"/>
      </dsp:txXfrm>
    </dsp:sp>
    <dsp:sp modelId="{D7F7CA45-4ED8-45D0-9633-04528D7D7D09}">
      <dsp:nvSpPr>
        <dsp:cNvPr id="0" name=""/>
        <dsp:cNvSpPr/>
      </dsp:nvSpPr>
      <dsp:spPr>
        <a:xfrm>
          <a:off x="0" y="1240726"/>
          <a:ext cx="6263640" cy="5516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Conférence Multi-participants</a:t>
          </a:r>
          <a:endParaRPr lang="en-US" sz="2300" kern="1200"/>
        </a:p>
      </dsp:txBody>
      <dsp:txXfrm>
        <a:off x="26930" y="1267656"/>
        <a:ext cx="6209780" cy="497795"/>
      </dsp:txXfrm>
    </dsp:sp>
    <dsp:sp modelId="{67D4DB48-FDEA-4129-A579-7A83C43D5220}">
      <dsp:nvSpPr>
        <dsp:cNvPr id="0" name=""/>
        <dsp:cNvSpPr/>
      </dsp:nvSpPr>
      <dsp:spPr>
        <a:xfrm>
          <a:off x="0" y="1858621"/>
          <a:ext cx="6263640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Annuaires unifiés</a:t>
          </a:r>
          <a:endParaRPr lang="en-US" sz="2300" kern="1200"/>
        </a:p>
      </dsp:txBody>
      <dsp:txXfrm>
        <a:off x="26930" y="1885551"/>
        <a:ext cx="6209780" cy="497795"/>
      </dsp:txXfrm>
    </dsp:sp>
    <dsp:sp modelId="{FBEB3B23-3F45-41E8-BB04-28D810B16081}">
      <dsp:nvSpPr>
        <dsp:cNvPr id="0" name=""/>
        <dsp:cNvSpPr/>
      </dsp:nvSpPr>
      <dsp:spPr>
        <a:xfrm>
          <a:off x="0" y="2476516"/>
          <a:ext cx="6263640" cy="55165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Outil Collaboratif unique</a:t>
          </a:r>
          <a:endParaRPr lang="en-US" sz="2300" kern="1200"/>
        </a:p>
      </dsp:txBody>
      <dsp:txXfrm>
        <a:off x="26930" y="2503446"/>
        <a:ext cx="6209780" cy="497795"/>
      </dsp:txXfrm>
    </dsp:sp>
    <dsp:sp modelId="{C8BE42D8-49B0-43B6-813C-47B60A16DDAE}">
      <dsp:nvSpPr>
        <dsp:cNvPr id="0" name=""/>
        <dsp:cNvSpPr/>
      </dsp:nvSpPr>
      <dsp:spPr>
        <a:xfrm>
          <a:off x="0" y="3094411"/>
          <a:ext cx="626364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Messagerie intégrée</a:t>
          </a:r>
          <a:endParaRPr lang="en-US" sz="2300" kern="1200"/>
        </a:p>
      </dsp:txBody>
      <dsp:txXfrm>
        <a:off x="26930" y="3121341"/>
        <a:ext cx="6209780" cy="497795"/>
      </dsp:txXfrm>
    </dsp:sp>
    <dsp:sp modelId="{90C26BA3-55F2-4206-B71C-04D7085364CC}">
      <dsp:nvSpPr>
        <dsp:cNvPr id="0" name=""/>
        <dsp:cNvSpPr/>
      </dsp:nvSpPr>
      <dsp:spPr>
        <a:xfrm>
          <a:off x="0" y="3712306"/>
          <a:ext cx="6263640" cy="55165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Provisionning Terminaux multimarques</a:t>
          </a:r>
          <a:endParaRPr lang="en-US" sz="2300" kern="1200"/>
        </a:p>
      </dsp:txBody>
      <dsp:txXfrm>
        <a:off x="26930" y="3739236"/>
        <a:ext cx="6209780" cy="497795"/>
      </dsp:txXfrm>
    </dsp:sp>
    <dsp:sp modelId="{3E15CCDE-E290-409A-880C-BF2C46D08086}">
      <dsp:nvSpPr>
        <dsp:cNvPr id="0" name=""/>
        <dsp:cNvSpPr/>
      </dsp:nvSpPr>
      <dsp:spPr>
        <a:xfrm>
          <a:off x="0" y="4330201"/>
          <a:ext cx="6263640" cy="55165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Mobilité</a:t>
          </a:r>
          <a:endParaRPr lang="en-US" sz="2300" kern="1200"/>
        </a:p>
      </dsp:txBody>
      <dsp:txXfrm>
        <a:off x="26930" y="4357131"/>
        <a:ext cx="6209780" cy="497795"/>
      </dsp:txXfrm>
    </dsp:sp>
    <dsp:sp modelId="{F5CEB359-65FA-472E-848B-A85E30E47DC0}">
      <dsp:nvSpPr>
        <dsp:cNvPr id="0" name=""/>
        <dsp:cNvSpPr/>
      </dsp:nvSpPr>
      <dsp:spPr>
        <a:xfrm>
          <a:off x="0" y="4948096"/>
          <a:ext cx="6263640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i="0" kern="1200" baseline="0"/>
            <a:t>API</a:t>
          </a:r>
          <a:endParaRPr lang="en-US" sz="2300" kern="1200"/>
        </a:p>
      </dsp:txBody>
      <dsp:txXfrm>
        <a:off x="26930" y="4975026"/>
        <a:ext cx="6209780" cy="497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D1AC4A-06D6-47ED-8C74-2C564BBD2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2D8B1AA-848F-4E98-BB5A-64E502DCB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F26E47-0609-4E69-8820-7D1FFD39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B42506-8BFD-48B7-AA96-4993240F0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C5F694-31D5-46FE-A53A-F4D2E0D5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77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C0EAA1-5FBF-4FB3-B6A1-B1D9E36E6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FAE52C-4CA1-49C9-831F-517528AB9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6390BE-3D67-43F1-956B-529F3451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8A2969-9000-44F9-97FE-929C596F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FD65F3-E1AD-4527-9341-0E55CFAE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FF9366A-432D-4F02-AC14-3A011A9530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993AC0-DAA7-4D23-8122-D68EF90AB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274859-8C2F-4AA0-AA56-8EF81E0E2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578DFE-159E-47B9-8CA3-62E3C4E8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955B44-C2A0-4C9E-8749-B048DBD4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64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CA3F84-8E8A-4E66-99E2-F9A742201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131AFF-9028-47DB-90DE-67B2FB738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3FF9C5-83D0-4E56-B23B-03F2ADF8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82CB3F-4CB4-4927-AD17-61A5533C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622FBE-78AD-4AF4-977C-2E24523D5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18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528FB3-82E3-4EE1-A7BD-8FCC0689C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213099-53AB-4107-BE4E-7D5E0B855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E4F160-886F-410F-91F5-D075E4E9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445EE-4E95-4730-A7F0-9F441E1DC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2695CA-7DE8-4671-87A0-1F833BEBF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91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DBC91B-1880-44DB-862D-44049EEF2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970421-2D15-49CD-93FD-D7CDB6726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FFB441-830F-478D-B4ED-EA9218A05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10660A1-8CFB-4BA9-91F8-7AE6BDE5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AB75A7-C343-4642-BBD8-6B1A4171C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E5D42D-1E72-4A34-9AE4-27C9C87D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36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BC0B62-AB45-40C6-9919-DF9642868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29153F-F218-4E35-9DAC-12A64BA39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AD7F2A-C7A8-4A31-ADC7-07ACA6403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28C8263-A066-4E0C-BB01-2C3E6F7C15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20742F3-24B2-44B8-9AF1-AD58D7950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BA70E51-2962-4EF4-960B-ABB86EA4E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C7EE148-049A-4ABF-B993-8FB6D7CF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3CA5F27-5112-4A64-A69C-A0F57215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477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9DAF75-CE20-46B1-B2B9-E9525B47D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0C8650-2DBD-42B2-B079-EC9610733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A6D373-9FF3-487C-ACCE-2805AEB3F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6DC03E3-CE49-416D-8A26-16622B3F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25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94732F1-D9A1-44F8-947C-EDC8E6209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35B3D75-F200-4891-9782-8C63B6FD2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79298A3-048A-4795-9AD8-ADEAB85E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646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EE6C76-86A3-4345-AECE-0FBA07B83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1B3488-B898-4945-9E38-F62F6E816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91DE91-6888-474F-9193-7BFEADEDB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64619F-5982-4F80-AD7B-05D865CC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769EC6-7103-447D-A297-2E119AE61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762053-3BA0-4E7D-80BE-E50C20F9F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05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937419-3C8C-4B59-9813-704253473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B23891E-CB69-4D57-BB7F-992AE9291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BC9CDB-DAEC-49F3-A970-2B263B6C3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1FF91BA-1954-4566-B3E3-7548B170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813474-E31D-43B0-9CA1-32E59883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26D572-45B2-4345-AEDB-74A60500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49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81A490-E8B9-452B-9939-FCFD7D328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7B83AB-927A-45AD-9AD4-473E2CA03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C36251-55D5-4489-B48E-BC9EEA91C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9208-A7B2-4BD0-A48F-CC499F4C7C25}" type="datetimeFigureOut">
              <a:rPr lang="fr-FR" smtClean="0"/>
              <a:t>21/04/2022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32A5E0-6702-4B50-84E0-A8093B49B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637506-63F4-4D24-9B52-146AE2399C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6F84B-AE20-4D31-9D24-C68F02E29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02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DF56DD-DCB9-4A0A-AE46-377EB2618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fr-FR" sz="5600"/>
              <a:t>La téléphonie unifiée à l’IEP de Toulouse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71314C-0ADA-493D-8D56-01BDA69A6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fr-FR" dirty="0"/>
              <a:t>Solution adoptée en 2019</a:t>
            </a:r>
          </a:p>
          <a:p>
            <a:r>
              <a:rPr lang="fr-FR" dirty="0"/>
              <a:t>BICOM SYSTEMS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9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C7897F4-2E6B-4A87-B73E-101605820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https://wiki.bicomsystems.fr/tiki-index.php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C145C9-D4B4-4C05-9DE1-D1B9F066E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Facultatif: Si le serveur fonctionne à partir d'une IP LAN privée, le pare-feu doit être ouvert sur les ports suivants: </a:t>
            </a:r>
            <a:r>
              <a:rPr lang="fr-FR" b="1">
                <a:effectLst/>
              </a:rPr>
              <a:t>TCP: 80, 81, 443, 10001, 5038, 5060-5069, UDP: 4569, 5060-5069, 10000-20000</a:t>
            </a:r>
            <a:br>
              <a:rPr lang="fr-FR" dirty="0"/>
            </a:br>
            <a:endParaRPr lang="fr-FR" dirty="0"/>
          </a:p>
          <a:p>
            <a:r>
              <a:rPr lang="fr-FR" dirty="0"/>
              <a:t>Afin de fournir une prise en charge du système, nous devons accéder au serveur système via les protocoles </a:t>
            </a:r>
            <a:r>
              <a:rPr lang="fr-FR" b="1" dirty="0"/>
              <a:t>SSH, HTTP / HTTPS</a:t>
            </a:r>
            <a:r>
              <a:rPr lang="fr-FR" dirty="0"/>
              <a:t>. Les éléments suivants sont requis:</a:t>
            </a:r>
          </a:p>
          <a:p>
            <a:r>
              <a:rPr lang="fr-FR" dirty="0"/>
              <a:t>Accès au serveur système en tant qu'utilisateur '</a:t>
            </a:r>
            <a:r>
              <a:rPr lang="fr-FR" b="1" dirty="0"/>
              <a:t>root</a:t>
            </a:r>
            <a:r>
              <a:rPr lang="fr-FR" dirty="0"/>
              <a:t>'</a:t>
            </a:r>
            <a:br>
              <a:rPr lang="fr-FR" dirty="0"/>
            </a:br>
            <a:r>
              <a:rPr lang="fr-FR" dirty="0"/>
              <a:t>Configuration de la mise en réseau et entièrement configurée pour transférer (ou le pare-feu ouvert) vers les ports </a:t>
            </a:r>
            <a:r>
              <a:rPr lang="fr-FR" b="1">
                <a:effectLst/>
              </a:rPr>
              <a:t>2020, 80, 81 et 443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930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F56DD-DCB9-4A0A-AE46-377EB26183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8975"/>
            <a:ext cx="9144000" cy="900987"/>
          </a:xfrm>
        </p:spPr>
        <p:txBody>
          <a:bodyPr>
            <a:normAutofit/>
          </a:bodyPr>
          <a:lstStyle/>
          <a:p>
            <a:r>
              <a:rPr lang="fr-FR" sz="3600" dirty="0"/>
              <a:t>La téléphonie unifiée à l’IEP de Toulouse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29747A20-25D3-4C67-AD7F-975D6BFA87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Quel avenir pour notre téléphonie?</a:t>
            </a:r>
          </a:p>
          <a:p>
            <a:r>
              <a:rPr lang="fr-FR" dirty="0"/>
              <a:t>Solution avec TEAMS</a:t>
            </a:r>
          </a:p>
        </p:txBody>
      </p:sp>
    </p:spTree>
    <p:extLst>
      <p:ext uri="{BB962C8B-B14F-4D97-AF65-F5344CB8AC3E}">
        <p14:creationId xmlns:p14="http://schemas.microsoft.com/office/powerpoint/2010/main" val="1494151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19A5ED7-3E36-4349-BD89-DA5E6FFB6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D242A49F-4D10-350E-C186-E75E8D3630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093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A943542-68A7-49DB-9A71-F466B2C8D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fr-FR" sz="5200"/>
              <a:t>Historique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41E6DBF-DD99-7071-870B-3DB0945566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782871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555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EA36943-93FD-48AE-9474-7DFB8B7B2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fr-FR" sz="5200"/>
              <a:t>Choix d’une solution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2C903B5-11C1-F949-89FA-9CDA775BA8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111064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012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9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862F4A9-BEEA-40A3-969E-CE7216BED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fr-FR" sz="4000"/>
              <a:t>les fonctionnalités demandées</a:t>
            </a:r>
            <a:br>
              <a:rPr lang="fr-FR" sz="4000" b="0" i="0" u="none" strike="noStrike" baseline="0">
                <a:latin typeface="Arial" panose="020B0604020202020204" pitchFamily="34" charset="0"/>
              </a:rPr>
            </a:br>
            <a:endParaRPr lang="fr-FR" sz="400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C2D910B-F461-2DAB-949B-4CBD8F6535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371981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579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A0A306-2E49-46CC-A4B7-E3A59029E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BICOM SYSTEMS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D45792-01C5-4C5C-8B04-F9013FEA4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pic>
        <p:nvPicPr>
          <p:cNvPr id="5" name="Image 4" descr="Une image contenant texte, moniteur, ordinateur, intérieur&#10;&#10;Description générée automatiquement">
            <a:extLst>
              <a:ext uri="{FF2B5EF4-FFF2-40B4-BE49-F238E27FC236}">
                <a16:creationId xmlns:a16="http://schemas.microsoft.com/office/drawing/2014/main" id="{7F496FFF-8B3C-4D58-A2CE-7B28E3B08E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357312"/>
            <a:ext cx="7620000" cy="414337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95AC2BB-C2AD-49A3-9B78-EFD98914D0BA}"/>
              </a:ext>
            </a:extLst>
          </p:cNvPr>
          <p:cNvSpPr txBox="1"/>
          <p:nvPr/>
        </p:nvSpPr>
        <p:spPr>
          <a:xfrm>
            <a:off x="1679895" y="5807631"/>
            <a:ext cx="60946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i="0" dirty="0">
                <a:solidFill>
                  <a:srgbClr val="2980B9"/>
                </a:solidFill>
                <a:effectLst/>
              </a:rPr>
              <a:t>www.bicomsystems.fr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87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78BC51-7C41-4FEF-BD90-C287F43E1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988" y="365126"/>
            <a:ext cx="10168812" cy="232034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0872C521-D195-4B00-B196-8067A464B5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506" y="0"/>
            <a:ext cx="11783007" cy="6858000"/>
          </a:xfrm>
        </p:spPr>
      </p:pic>
    </p:spTree>
    <p:extLst>
      <p:ext uri="{BB962C8B-B14F-4D97-AF65-F5344CB8AC3E}">
        <p14:creationId xmlns:p14="http://schemas.microsoft.com/office/powerpoint/2010/main" val="2918797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AD26A8-7E77-437D-8549-F614741D9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Modèle économique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A540DA-70F7-4F2C-AAB9-024F9D02A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FR" sz="2400"/>
              <a:t>Choix de la solution du coût mensuel (fixe et mobile)</a:t>
            </a:r>
          </a:p>
          <a:p>
            <a:r>
              <a:rPr lang="fr-FR" sz="2400" err="1"/>
              <a:t>Trunk</a:t>
            </a:r>
            <a:r>
              <a:rPr lang="fr-FR" sz="2400"/>
              <a:t> SIP Bouygues (</a:t>
            </a:r>
            <a:r>
              <a:rPr lang="de-DE" sz="2400"/>
              <a:t>B1S PBX 24/7 BTE 1T2 15C): 190€/</a:t>
            </a:r>
            <a:r>
              <a:rPr lang="de-DE" sz="2400" err="1"/>
              <a:t>mois</a:t>
            </a:r>
            <a:endParaRPr lang="de-DE" sz="2400"/>
          </a:p>
          <a:p>
            <a:r>
              <a:rPr lang="de-DE" sz="2400"/>
              <a:t>+</a:t>
            </a:r>
            <a:r>
              <a:rPr lang="fr-FR" sz="2400"/>
              <a:t>S8E Numéro SDA PBX</a:t>
            </a:r>
            <a:r>
              <a:rPr lang="de-DE" sz="2400"/>
              <a:t> (100 SDA): 72€/</a:t>
            </a:r>
            <a:r>
              <a:rPr lang="de-DE" sz="2400" err="1"/>
              <a:t>mois</a:t>
            </a:r>
            <a:endParaRPr lang="de-DE" sz="2400"/>
          </a:p>
          <a:p>
            <a:r>
              <a:rPr lang="de-DE" sz="2400" err="1"/>
              <a:t>Lignes</a:t>
            </a:r>
            <a:r>
              <a:rPr lang="de-DE" sz="2400"/>
              <a:t> </a:t>
            </a:r>
            <a:r>
              <a:rPr lang="de-DE" sz="2400" err="1"/>
              <a:t>portabes</a:t>
            </a:r>
            <a:r>
              <a:rPr lang="de-DE" sz="2400"/>
              <a:t>  25 GO </a:t>
            </a:r>
            <a:r>
              <a:rPr lang="de-DE" sz="2400" err="1"/>
              <a:t>illimités</a:t>
            </a:r>
            <a:r>
              <a:rPr lang="de-DE" sz="2400"/>
              <a:t> fixe et mobile </a:t>
            </a:r>
            <a:r>
              <a:rPr lang="de-DE" sz="2400" err="1"/>
              <a:t>europe</a:t>
            </a:r>
            <a:r>
              <a:rPr lang="de-DE" sz="2400"/>
              <a:t> (22 </a:t>
            </a:r>
            <a:r>
              <a:rPr lang="de-DE" sz="2400" err="1"/>
              <a:t>lignes</a:t>
            </a:r>
            <a:r>
              <a:rPr lang="de-DE" sz="2400"/>
              <a:t>): 374€/</a:t>
            </a:r>
            <a:r>
              <a:rPr lang="de-DE" sz="2400" err="1"/>
              <a:t>mois</a:t>
            </a:r>
            <a:endParaRPr lang="de-DE" sz="2400"/>
          </a:p>
          <a:p>
            <a:r>
              <a:rPr lang="de-DE" sz="2400" err="1"/>
              <a:t>Lignes</a:t>
            </a:r>
            <a:r>
              <a:rPr lang="de-DE" sz="2400"/>
              <a:t> portables </a:t>
            </a:r>
            <a:r>
              <a:rPr lang="de-DE" sz="2400" err="1"/>
              <a:t>Galet</a:t>
            </a:r>
            <a:r>
              <a:rPr lang="de-DE" sz="2400"/>
              <a:t> 25 GO (14 </a:t>
            </a:r>
            <a:r>
              <a:rPr lang="de-DE" sz="2400" err="1"/>
              <a:t>lignes</a:t>
            </a:r>
            <a:r>
              <a:rPr lang="de-DE" sz="2400"/>
              <a:t> </a:t>
            </a:r>
            <a:r>
              <a:rPr lang="de-DE" sz="2400" err="1"/>
              <a:t>télétravail</a:t>
            </a:r>
            <a:r>
              <a:rPr lang="de-DE" sz="2400"/>
              <a:t> et </a:t>
            </a:r>
            <a:r>
              <a:rPr lang="de-DE" sz="2400" err="1"/>
              <a:t>étudiants</a:t>
            </a:r>
            <a:r>
              <a:rPr lang="de-DE" sz="2400"/>
              <a:t>): 245€/</a:t>
            </a:r>
            <a:r>
              <a:rPr lang="de-DE" sz="2400" err="1"/>
              <a:t>mois</a:t>
            </a:r>
            <a:endParaRPr lang="fr-FR" sz="2400"/>
          </a:p>
          <a:p>
            <a:r>
              <a:rPr lang="fr-FR" sz="2400"/>
              <a:t>Licence, maintenance, et MAJ de BICOM 100 lignes : 576€/mois</a:t>
            </a:r>
          </a:p>
          <a:p>
            <a:endParaRPr lang="fr-FR" sz="2400"/>
          </a:p>
          <a:p>
            <a:r>
              <a:rPr lang="fr-FR" sz="2400"/>
              <a:t>Coût total de la solution de téléphonie unifié: 1457€/mois pour 136 lignes</a:t>
            </a:r>
          </a:p>
        </p:txBody>
      </p:sp>
    </p:spTree>
    <p:extLst>
      <p:ext uri="{BB962C8B-B14F-4D97-AF65-F5344CB8AC3E}">
        <p14:creationId xmlns:p14="http://schemas.microsoft.com/office/powerpoint/2010/main" val="1356465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EA97070-726A-47BE-9C7D-8AA976D13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Ressources néccesaires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B24E38-40D0-4F71-9592-11381C5AA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fr-FR" dirty="0"/>
              <a:t>Matériel:</a:t>
            </a:r>
          </a:p>
          <a:p>
            <a:r>
              <a:rPr lang="fr-FR" dirty="0"/>
              <a:t>1 </a:t>
            </a:r>
            <a:r>
              <a:rPr lang="fr-FR" dirty="0" err="1"/>
              <a:t>trunk</a:t>
            </a:r>
            <a:r>
              <a:rPr lang="fr-FR" dirty="0"/>
              <a:t> SIP ½ T2 (15 canaux)</a:t>
            </a:r>
          </a:p>
          <a:p>
            <a:r>
              <a:rPr lang="fr-FR" dirty="0"/>
              <a:t>1 Routeur Cisco 800</a:t>
            </a:r>
          </a:p>
          <a:p>
            <a:r>
              <a:rPr lang="fr-FR" dirty="0"/>
              <a:t>1 </a:t>
            </a:r>
            <a:r>
              <a:rPr lang="fr-FR" dirty="0" err="1"/>
              <a:t>Audiocodes</a:t>
            </a:r>
            <a:r>
              <a:rPr lang="fr-FR" dirty="0"/>
              <a:t> </a:t>
            </a:r>
            <a:r>
              <a:rPr lang="fr-FR" dirty="0" err="1"/>
              <a:t>Mediant</a:t>
            </a:r>
            <a:r>
              <a:rPr lang="fr-FR" dirty="0"/>
              <a:t> 800</a:t>
            </a:r>
          </a:p>
          <a:p>
            <a:r>
              <a:rPr lang="fr-FR" dirty="0"/>
              <a:t>100 terminaux </a:t>
            </a:r>
            <a:r>
              <a:rPr lang="fr-FR" dirty="0" err="1"/>
              <a:t>Yealink</a:t>
            </a:r>
            <a:endParaRPr lang="fr-FR" dirty="0"/>
          </a:p>
          <a:p>
            <a:r>
              <a:rPr lang="fr-FR" dirty="0"/>
              <a:t>60 casques JABRA ou SENNHEISER (pour la téléphonie logiciel avec </a:t>
            </a:r>
            <a:r>
              <a:rPr lang="fr-FR" dirty="0" err="1"/>
              <a:t>communicator</a:t>
            </a:r>
            <a:r>
              <a:rPr lang="fr-FR" dirty="0"/>
              <a:t>)</a:t>
            </a:r>
          </a:p>
          <a:p>
            <a:r>
              <a:rPr lang="fr-FR" dirty="0"/>
              <a:t>Vlan dédié à la téléphonie fournie par l’infrastructure UT1C</a:t>
            </a:r>
          </a:p>
          <a:p>
            <a:r>
              <a:rPr lang="fr-FR" dirty="0"/>
              <a:t>1 serveur virtuel</a:t>
            </a:r>
          </a:p>
        </p:txBody>
      </p:sp>
    </p:spTree>
    <p:extLst>
      <p:ext uri="{BB962C8B-B14F-4D97-AF65-F5344CB8AC3E}">
        <p14:creationId xmlns:p14="http://schemas.microsoft.com/office/powerpoint/2010/main" val="414415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7AD7A86-38A0-4500-970C-D1E4D4AE4AE4}"/>
              </a:ext>
            </a:extLst>
          </p:cNvPr>
          <p:cNvSpPr txBox="1"/>
          <p:nvPr/>
        </p:nvSpPr>
        <p:spPr>
          <a:xfrm>
            <a:off x="279918" y="923731"/>
            <a:ext cx="6335486" cy="5253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u="sng" dirty="0">
                <a:effectLst/>
              </a:rPr>
              <a:t>Matériel du </a:t>
            </a:r>
            <a:r>
              <a:rPr lang="en-US" sz="1400" b="1" u="sng" dirty="0" err="1">
                <a:effectLst/>
              </a:rPr>
              <a:t>serveur</a:t>
            </a:r>
            <a:endParaRPr lang="en-US" sz="1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effectLst/>
              </a:rPr>
              <a:t>Processeur</a:t>
            </a:r>
            <a:r>
              <a:rPr lang="en-US" sz="1400" dirty="0">
                <a:effectLst/>
              </a:rPr>
              <a:t> Server compatible x86</a:t>
            </a:r>
            <a:br>
              <a:rPr lang="en-US" sz="1400" dirty="0">
                <a:effectLst/>
              </a:rPr>
            </a:br>
            <a:r>
              <a:rPr lang="en-US" sz="1400" dirty="0">
                <a:effectLst/>
              </a:rPr>
              <a:t>1,6 GHz </a:t>
            </a:r>
            <a:r>
              <a:rPr lang="en-US" sz="1400" dirty="0" err="1">
                <a:effectLst/>
              </a:rPr>
              <a:t>ou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moins</a:t>
            </a:r>
            <a:r>
              <a:rPr lang="en-US" sz="1400" dirty="0">
                <a:effectLst/>
              </a:rPr>
              <a:t> de </a:t>
            </a:r>
            <a:r>
              <a:rPr lang="en-US" sz="1400" dirty="0" err="1">
                <a:effectLst/>
              </a:rPr>
              <a:t>processeur</a:t>
            </a:r>
            <a:r>
              <a:rPr lang="en-US" sz="1400" dirty="0">
                <a:effectLst/>
              </a:rPr>
              <a:t> minimum (2,6 GHz </a:t>
            </a:r>
            <a:r>
              <a:rPr lang="en-US" sz="1400" dirty="0" err="1">
                <a:effectLst/>
              </a:rPr>
              <a:t>ou</a:t>
            </a:r>
            <a:r>
              <a:rPr lang="en-US" sz="1400" dirty="0">
                <a:effectLst/>
              </a:rPr>
              <a:t> plus </a:t>
            </a:r>
            <a:r>
              <a:rPr lang="en-US" sz="1400" dirty="0" err="1">
                <a:effectLst/>
              </a:rPr>
              <a:t>recommandé</a:t>
            </a:r>
            <a:r>
              <a:rPr lang="en-US" sz="1400" dirty="0">
                <a:effectLst/>
              </a:rPr>
              <a:t>)</a:t>
            </a:r>
            <a:br>
              <a:rPr lang="en-US" sz="1400" dirty="0">
                <a:effectLst/>
              </a:rPr>
            </a:br>
            <a:r>
              <a:rPr lang="en-US" sz="1400" dirty="0">
                <a:effectLst/>
              </a:rPr>
              <a:t>Les </a:t>
            </a:r>
            <a:r>
              <a:rPr lang="en-US" sz="1400" dirty="0" err="1">
                <a:effectLst/>
              </a:rPr>
              <a:t>Processeurs</a:t>
            </a:r>
            <a:r>
              <a:rPr lang="en-US" sz="1400" dirty="0">
                <a:effectLst/>
              </a:rPr>
              <a:t> Compatibles </a:t>
            </a:r>
            <a:r>
              <a:rPr lang="en-US" sz="1400" dirty="0" err="1">
                <a:effectLst/>
              </a:rPr>
              <a:t>sont</a:t>
            </a:r>
            <a:r>
              <a:rPr lang="en-US" sz="1400" dirty="0">
                <a:effectLst/>
              </a:rPr>
              <a:t>:</a:t>
            </a:r>
            <a:br>
              <a:rPr lang="en-US" sz="1400" dirty="0">
                <a:effectLst/>
              </a:rPr>
            </a:br>
            <a:r>
              <a:rPr lang="en-US" sz="1400" dirty="0">
                <a:effectLst/>
              </a:rPr>
              <a:t>Intel® : Celeron®, Pentium® II, Pentium III, Pentium 4, Xeon ™, </a:t>
            </a:r>
            <a:r>
              <a:rPr lang="en-US" sz="1400" dirty="0" err="1">
                <a:effectLst/>
              </a:rPr>
              <a:t>série</a:t>
            </a:r>
            <a:r>
              <a:rPr lang="en-US" sz="1400" dirty="0">
                <a:effectLst/>
              </a:rPr>
              <a:t> Core®, Core® 2, Core® </a:t>
            </a:r>
            <a:r>
              <a:rPr lang="en-US" sz="1400" dirty="0" err="1">
                <a:effectLst/>
              </a:rPr>
              <a:t>iX</a:t>
            </a:r>
            <a:r>
              <a:rPr lang="en-US" sz="1400" dirty="0">
                <a:effectLst/>
              </a:rPr>
              <a:t>, Atom</a:t>
            </a:r>
            <a:br>
              <a:rPr lang="en-US" sz="1400" dirty="0">
                <a:effectLst/>
              </a:rPr>
            </a:br>
            <a:r>
              <a:rPr lang="en-US" sz="1400" dirty="0">
                <a:effectLst/>
              </a:rPr>
              <a:t>AMD ™ : Athlon ™, Athlon MP, Athlon XP, </a:t>
            </a:r>
            <a:r>
              <a:rPr lang="en-US" sz="1400" dirty="0" err="1">
                <a:effectLst/>
              </a:rPr>
              <a:t>séries</a:t>
            </a:r>
            <a:r>
              <a:rPr lang="en-US" sz="1400" dirty="0">
                <a:effectLst/>
              </a:rPr>
              <a:t> Athlon X, Duron ™, Opteron ™ C3, C7</a:t>
            </a:r>
            <a:br>
              <a:rPr lang="en-US" sz="1400" dirty="0">
                <a:effectLst/>
              </a:rPr>
            </a:br>
            <a:r>
              <a:rPr lang="en-US" sz="1400" dirty="0" err="1">
                <a:effectLst/>
              </a:rPr>
              <a:t>Mémoire</a:t>
            </a:r>
            <a:br>
              <a:rPr lang="en-US" sz="1400" dirty="0">
                <a:effectLst/>
              </a:rPr>
            </a:br>
            <a:r>
              <a:rPr lang="en-US" sz="1400" dirty="0">
                <a:effectLst/>
              </a:rPr>
              <a:t>2 Go minimum (plus </a:t>
            </a:r>
            <a:r>
              <a:rPr lang="en-US" sz="1400" dirty="0" err="1">
                <a:effectLst/>
              </a:rPr>
              <a:t>est</a:t>
            </a:r>
            <a:r>
              <a:rPr lang="en-US" sz="1400" dirty="0">
                <a:effectLst/>
              </a:rPr>
              <a:t> bien sur </a:t>
            </a:r>
            <a:r>
              <a:rPr lang="en-US" sz="1400" dirty="0" err="1">
                <a:effectLst/>
              </a:rPr>
              <a:t>recommandé</a:t>
            </a:r>
            <a:r>
              <a:rPr lang="en-US" sz="1400" dirty="0">
                <a:effectLst/>
              </a:rPr>
              <a:t>)</a:t>
            </a: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u="sng" dirty="0"/>
              <a:t>Carte </a:t>
            </a:r>
            <a:r>
              <a:rPr lang="en-US" sz="1400" b="1" u="sng" dirty="0" err="1"/>
              <a:t>Graphique</a:t>
            </a:r>
            <a:endParaRPr lang="en-US" sz="1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effectLst/>
              </a:rPr>
              <a:t>Aucune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requise</a:t>
            </a:r>
            <a:r>
              <a:rPr lang="en-US" sz="1400" dirty="0">
                <a:effectLst/>
              </a:rPr>
              <a:t> (</a:t>
            </a:r>
            <a:r>
              <a:rPr lang="en-US" sz="1400" dirty="0" err="1">
                <a:effectLst/>
              </a:rPr>
              <a:t>L'exception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concerne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uniquement</a:t>
            </a:r>
            <a:r>
              <a:rPr lang="en-US" sz="1400" dirty="0">
                <a:effectLst/>
              </a:rPr>
              <a:t> </a:t>
            </a:r>
            <a:r>
              <a:rPr lang="en-US" sz="1400" dirty="0" err="1">
                <a:effectLst/>
              </a:rPr>
              <a:t>l'installation</a:t>
            </a:r>
            <a:r>
              <a:rPr lang="en-US" sz="1400" dirty="0">
                <a:effectLst/>
              </a:rPr>
              <a:t>)</a:t>
            </a:r>
            <a:endParaRPr lang="en-US" sz="14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u="sng" dirty="0" err="1"/>
              <a:t>Disque</a:t>
            </a:r>
            <a:r>
              <a:rPr lang="en-US" sz="1400" b="1" u="sng" dirty="0"/>
              <a:t> dur</a:t>
            </a:r>
            <a:endParaRPr lang="en-US" sz="1400" b="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 err="1">
                <a:effectLst/>
              </a:rPr>
              <a:t>Espace</a:t>
            </a:r>
            <a:r>
              <a:rPr lang="en-US" sz="1400" b="1" dirty="0">
                <a:effectLst/>
              </a:rPr>
              <a:t> libre </a:t>
            </a:r>
            <a:r>
              <a:rPr lang="en-US" sz="1400" b="1" dirty="0" err="1">
                <a:effectLst/>
              </a:rPr>
              <a:t>requis</a:t>
            </a:r>
            <a:r>
              <a:rPr lang="en-US" sz="1400" b="1" dirty="0">
                <a:effectLst/>
              </a:rPr>
              <a:t> pour </a:t>
            </a:r>
            <a:r>
              <a:rPr lang="en-US" sz="1400" b="1" dirty="0" err="1">
                <a:effectLst/>
              </a:rPr>
              <a:t>l'installation</a:t>
            </a:r>
            <a:r>
              <a:rPr lang="en-US" sz="1400" b="1" dirty="0">
                <a:effectLst/>
              </a:rPr>
              <a:t>:</a:t>
            </a:r>
            <a:br>
              <a:rPr lang="en-US" sz="1400" b="1" dirty="0">
                <a:effectLst/>
              </a:rPr>
            </a:br>
            <a:r>
              <a:rPr lang="en-US" sz="1400" b="1" dirty="0">
                <a:effectLst/>
              </a:rPr>
              <a:t>15 Go minimum pour la </a:t>
            </a:r>
            <a:r>
              <a:rPr lang="en-US" sz="1400" b="1" dirty="0" err="1">
                <a:effectLst/>
              </a:rPr>
              <a:t>méthode</a:t>
            </a:r>
            <a:r>
              <a:rPr lang="en-US" sz="1400" b="1" dirty="0">
                <a:effectLst/>
              </a:rPr>
              <a:t> </a:t>
            </a:r>
            <a:r>
              <a:rPr lang="en-US" sz="1400" b="1" dirty="0" err="1">
                <a:effectLst/>
              </a:rPr>
              <a:t>d'installation</a:t>
            </a:r>
            <a:r>
              <a:rPr lang="en-US" sz="1400" b="1" dirty="0">
                <a:effectLst/>
              </a:rPr>
              <a:t> de CD ROM / USB</a:t>
            </a:r>
            <a:br>
              <a:rPr lang="en-US" sz="1400" b="1" dirty="0">
                <a:effectLst/>
              </a:rPr>
            </a:br>
            <a:r>
              <a:rPr lang="en-US" sz="1400" b="1" dirty="0">
                <a:effectLst/>
              </a:rPr>
              <a:t>Pour </a:t>
            </a:r>
            <a:r>
              <a:rPr lang="en-US" sz="1400" b="1" dirty="0" err="1">
                <a:effectLst/>
              </a:rPr>
              <a:t>PBXware</a:t>
            </a:r>
            <a:r>
              <a:rPr lang="en-US" sz="1400" b="1" dirty="0">
                <a:effectLst/>
              </a:rPr>
              <a:t> dans </a:t>
            </a:r>
            <a:r>
              <a:rPr lang="en-US" sz="1400" b="1" dirty="0" err="1">
                <a:effectLst/>
              </a:rPr>
              <a:t>l'environnement</a:t>
            </a:r>
            <a:r>
              <a:rPr lang="en-US" sz="1400" b="1" dirty="0">
                <a:effectLst/>
              </a:rPr>
              <a:t> </a:t>
            </a:r>
            <a:r>
              <a:rPr lang="en-US" sz="1400" b="1" dirty="0" err="1">
                <a:effectLst/>
              </a:rPr>
              <a:t>Vserver</a:t>
            </a:r>
            <a:r>
              <a:rPr lang="en-US" sz="1400" b="1" dirty="0">
                <a:effectLst/>
              </a:rPr>
              <a:t>, </a:t>
            </a:r>
            <a:r>
              <a:rPr lang="en-US" sz="1400" b="1" dirty="0" err="1">
                <a:effectLst/>
              </a:rPr>
              <a:t>veuillez</a:t>
            </a:r>
            <a:r>
              <a:rPr lang="en-US" sz="1400" b="1" dirty="0">
                <a:effectLst/>
              </a:rPr>
              <a:t> </a:t>
            </a:r>
            <a:r>
              <a:rPr lang="en-US" sz="1400" b="1" dirty="0" err="1">
                <a:effectLst/>
              </a:rPr>
              <a:t>vérifier</a:t>
            </a:r>
            <a:r>
              <a:rPr lang="en-US" sz="1400" b="1" dirty="0">
                <a:effectLst/>
              </a:rPr>
              <a:t> les exigences </a:t>
            </a:r>
            <a:r>
              <a:rPr lang="en-US" sz="1400" b="1" dirty="0" err="1">
                <a:effectLst/>
              </a:rPr>
              <a:t>d'espace</a:t>
            </a:r>
            <a:r>
              <a:rPr lang="en-US" sz="1400" b="1" dirty="0">
                <a:effectLst/>
              </a:rPr>
              <a:t> </a:t>
            </a:r>
            <a:r>
              <a:rPr lang="en-US" sz="1400" b="1" dirty="0" err="1">
                <a:effectLst/>
              </a:rPr>
              <a:t>disque</a:t>
            </a:r>
            <a:r>
              <a:rPr lang="en-US" sz="1400" b="1" dirty="0">
                <a:effectLst/>
              </a:rPr>
              <a:t> pour </a:t>
            </a:r>
            <a:r>
              <a:rPr lang="en-US" sz="1400" b="1" dirty="0" err="1">
                <a:effectLst/>
              </a:rPr>
              <a:t>Bicom</a:t>
            </a:r>
            <a:r>
              <a:rPr lang="en-US" sz="1400" b="1" dirty="0">
                <a:effectLst/>
              </a:rPr>
              <a:t> Systems </a:t>
            </a:r>
            <a:r>
              <a:rPr lang="en-US" sz="1400" b="1" dirty="0" err="1">
                <a:effectLst/>
              </a:rPr>
              <a:t>SERVERware</a:t>
            </a:r>
            <a:r>
              <a:rPr lang="en-US" sz="1400" b="1" dirty="0">
                <a:effectLst/>
              </a:rPr>
              <a:t> - </a:t>
            </a:r>
            <a:r>
              <a:rPr lang="en-US" sz="1400" b="1" dirty="0" err="1">
                <a:effectLst/>
              </a:rPr>
              <a:t>Lecteur</a:t>
            </a:r>
            <a:r>
              <a:rPr lang="en-US" sz="1400" b="1" dirty="0">
                <a:effectLst/>
              </a:rPr>
              <a:t> de CD-ROM / DVD-ROM standard</a:t>
            </a:r>
            <a:endParaRPr lang="en-US" sz="1400" b="1" dirty="0"/>
          </a:p>
        </p:txBody>
      </p:sp>
      <p:sp>
        <p:nvSpPr>
          <p:cNvPr id="29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32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341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569</Words>
  <Application>Microsoft Office PowerPoint</Application>
  <PresentationFormat>Grand écran</PresentationFormat>
  <Paragraphs>57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La téléphonie unifiée à l’IEP de Toulouse</vt:lpstr>
      <vt:lpstr>Historique</vt:lpstr>
      <vt:lpstr>Choix d’une solution</vt:lpstr>
      <vt:lpstr>les fonctionnalités demandées </vt:lpstr>
      <vt:lpstr>BICOM SYSTEMS</vt:lpstr>
      <vt:lpstr>Présentation PowerPoint</vt:lpstr>
      <vt:lpstr>Modèle économique</vt:lpstr>
      <vt:lpstr>Ressources néccesaires</vt:lpstr>
      <vt:lpstr>Présentation PowerPoint</vt:lpstr>
      <vt:lpstr>https://wiki.bicomsystems.fr/tiki-index.php</vt:lpstr>
      <vt:lpstr>La téléphonie unifiée à l’IEP de Toulouse</vt:lpstr>
      <vt:lpstr>QUESTIONS?</vt:lpstr>
    </vt:vector>
  </TitlesOfParts>
  <Company>IEP DE TOULOUSE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téléphonie unifiée à l’IEP de Toulouse</dc:title>
  <dc:creator>PATRICK PIERA</dc:creator>
  <cp:lastModifiedBy>PATRICK PIERA</cp:lastModifiedBy>
  <cp:revision>7</cp:revision>
  <dcterms:created xsi:type="dcterms:W3CDTF">2022-04-12T06:35:54Z</dcterms:created>
  <dcterms:modified xsi:type="dcterms:W3CDTF">2022-04-21T04:33:19Z</dcterms:modified>
</cp:coreProperties>
</file>